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3" r:id="rId4"/>
    <p:sldId id="261" r:id="rId5"/>
    <p:sldId id="262" r:id="rId6"/>
    <p:sldId id="258" r:id="rId7"/>
    <p:sldId id="264" r:id="rId8"/>
    <p:sldId id="259" r:id="rId9"/>
    <p:sldId id="269" r:id="rId10"/>
    <p:sldId id="268" r:id="rId11"/>
    <p:sldId id="267" r:id="rId12"/>
    <p:sldId id="271" r:id="rId13"/>
    <p:sldId id="263" r:id="rId14"/>
    <p:sldId id="260" r:id="rId15"/>
    <p:sldId id="272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00"/>
    <p:restoredTop sz="94650"/>
  </p:normalViewPr>
  <p:slideViewPr>
    <p:cSldViewPr snapToGrid="0" snapToObjects="1">
      <p:cViewPr varScale="1">
        <p:scale>
          <a:sx n="91" d="100"/>
          <a:sy n="91" d="100"/>
        </p:scale>
        <p:origin x="192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0679A-EE1C-4722-8F14-901CE64CA24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B752F64-386E-4204-A501-6CEA5121D060}">
      <dgm:prSet/>
      <dgm:spPr/>
      <dgm:t>
        <a:bodyPr/>
        <a:lstStyle/>
        <a:p>
          <a:r>
            <a:rPr lang="nl-NL"/>
            <a:t>Theoretisch</a:t>
          </a:r>
          <a:endParaRPr lang="en-US"/>
        </a:p>
      </dgm:t>
    </dgm:pt>
    <dgm:pt modelId="{EE0CA496-90C2-4878-9166-72A8CFB4737E}" type="parTrans" cxnId="{68B447C4-7DF4-4A81-8CA1-3987B048E7A4}">
      <dgm:prSet/>
      <dgm:spPr/>
      <dgm:t>
        <a:bodyPr/>
        <a:lstStyle/>
        <a:p>
          <a:endParaRPr lang="en-US"/>
        </a:p>
      </dgm:t>
    </dgm:pt>
    <dgm:pt modelId="{4849D51B-253E-4390-B111-EF871C678B84}" type="sibTrans" cxnId="{68B447C4-7DF4-4A81-8CA1-3987B048E7A4}">
      <dgm:prSet/>
      <dgm:spPr/>
      <dgm:t>
        <a:bodyPr/>
        <a:lstStyle/>
        <a:p>
          <a:endParaRPr lang="en-US"/>
        </a:p>
      </dgm:t>
    </dgm:pt>
    <dgm:pt modelId="{518E1F63-C7E8-4879-AB72-0A965F20A87C}">
      <dgm:prSet/>
      <dgm:spPr/>
      <dgm:t>
        <a:bodyPr/>
        <a:lstStyle/>
        <a:p>
          <a:r>
            <a:rPr lang="nl-NL"/>
            <a:t>Je weet welke voeding geschikt en ongeschikt is voor overige zoogdieren</a:t>
          </a:r>
          <a:endParaRPr lang="en-US"/>
        </a:p>
      </dgm:t>
    </dgm:pt>
    <dgm:pt modelId="{7B23C09E-AB37-4666-9DAB-868E2AB05557}" type="parTrans" cxnId="{056D042B-5931-4007-A212-7319B4DD6EDC}">
      <dgm:prSet/>
      <dgm:spPr/>
      <dgm:t>
        <a:bodyPr/>
        <a:lstStyle/>
        <a:p>
          <a:endParaRPr lang="en-US"/>
        </a:p>
      </dgm:t>
    </dgm:pt>
    <dgm:pt modelId="{FA338FB3-2EAC-4F48-8F7B-623D67A79AEC}" type="sibTrans" cxnId="{056D042B-5931-4007-A212-7319B4DD6EDC}">
      <dgm:prSet/>
      <dgm:spPr/>
      <dgm:t>
        <a:bodyPr/>
        <a:lstStyle/>
        <a:p>
          <a:endParaRPr lang="en-US"/>
        </a:p>
      </dgm:t>
    </dgm:pt>
    <dgm:pt modelId="{D118A433-6525-4107-BF83-7C93391395EB}">
      <dgm:prSet/>
      <dgm:spPr/>
      <dgm:t>
        <a:bodyPr/>
        <a:lstStyle/>
        <a:p>
          <a:r>
            <a:rPr lang="nl-NL"/>
            <a:t>Je weet wat ruw voer is</a:t>
          </a:r>
          <a:endParaRPr lang="en-US"/>
        </a:p>
      </dgm:t>
    </dgm:pt>
    <dgm:pt modelId="{A3D1D4AC-AC12-418E-94D3-765AFBC65272}" type="parTrans" cxnId="{321E2433-08C2-432F-BB4E-2B654BA3236F}">
      <dgm:prSet/>
      <dgm:spPr/>
      <dgm:t>
        <a:bodyPr/>
        <a:lstStyle/>
        <a:p>
          <a:endParaRPr lang="en-US"/>
        </a:p>
      </dgm:t>
    </dgm:pt>
    <dgm:pt modelId="{36A47FEF-C78E-41C7-A889-A3CFDE785F6B}" type="sibTrans" cxnId="{321E2433-08C2-432F-BB4E-2B654BA3236F}">
      <dgm:prSet/>
      <dgm:spPr/>
      <dgm:t>
        <a:bodyPr/>
        <a:lstStyle/>
        <a:p>
          <a:endParaRPr lang="en-US"/>
        </a:p>
      </dgm:t>
    </dgm:pt>
    <dgm:pt modelId="{F29EC513-2803-4C99-AB48-DE5F1D221D86}">
      <dgm:prSet/>
      <dgm:spPr/>
      <dgm:t>
        <a:bodyPr/>
        <a:lstStyle/>
        <a:p>
          <a:r>
            <a:rPr lang="nl-NL"/>
            <a:t>Je weet wat droogvoer is</a:t>
          </a:r>
          <a:endParaRPr lang="en-US"/>
        </a:p>
      </dgm:t>
    </dgm:pt>
    <dgm:pt modelId="{6E8CB9C6-5684-439E-9C63-CD8821B304F3}" type="parTrans" cxnId="{180132D1-2EB1-4FE7-8F94-F855FB62999C}">
      <dgm:prSet/>
      <dgm:spPr/>
      <dgm:t>
        <a:bodyPr/>
        <a:lstStyle/>
        <a:p>
          <a:endParaRPr lang="en-US"/>
        </a:p>
      </dgm:t>
    </dgm:pt>
    <dgm:pt modelId="{0A52D5F2-F7E9-44B2-88D6-D22E84F885EF}" type="sibTrans" cxnId="{180132D1-2EB1-4FE7-8F94-F855FB62999C}">
      <dgm:prSet/>
      <dgm:spPr/>
      <dgm:t>
        <a:bodyPr/>
        <a:lstStyle/>
        <a:p>
          <a:endParaRPr lang="en-US"/>
        </a:p>
      </dgm:t>
    </dgm:pt>
    <dgm:pt modelId="{E6AF2C25-33A1-4742-A10B-2AB870B0889E}">
      <dgm:prSet/>
      <dgm:spPr/>
      <dgm:t>
        <a:bodyPr/>
        <a:lstStyle/>
        <a:p>
          <a:r>
            <a:rPr lang="nl-NL"/>
            <a:t>Praktijk</a:t>
          </a:r>
          <a:endParaRPr lang="en-US"/>
        </a:p>
      </dgm:t>
    </dgm:pt>
    <dgm:pt modelId="{6D4C87E8-2030-4BA3-9F40-2508594E2D93}" type="parTrans" cxnId="{A8D165E4-365E-432B-B313-CFF73710DDEE}">
      <dgm:prSet/>
      <dgm:spPr/>
      <dgm:t>
        <a:bodyPr/>
        <a:lstStyle/>
        <a:p>
          <a:endParaRPr lang="en-US"/>
        </a:p>
      </dgm:t>
    </dgm:pt>
    <dgm:pt modelId="{C3ADB280-EE8F-4950-8B92-893CC34F56A7}" type="sibTrans" cxnId="{A8D165E4-365E-432B-B313-CFF73710DDEE}">
      <dgm:prSet/>
      <dgm:spPr/>
      <dgm:t>
        <a:bodyPr/>
        <a:lstStyle/>
        <a:p>
          <a:endParaRPr lang="en-US"/>
        </a:p>
      </dgm:t>
    </dgm:pt>
    <dgm:pt modelId="{DAD15A0F-0348-4956-9542-D52F3C57447A}">
      <dgm:prSet/>
      <dgm:spPr/>
      <dgm:t>
        <a:bodyPr/>
        <a:lstStyle/>
        <a:p>
          <a:r>
            <a:rPr lang="nl-NL"/>
            <a:t>Je kan overige zoogdieren voeren/verzorgen</a:t>
          </a:r>
          <a:endParaRPr lang="en-US"/>
        </a:p>
      </dgm:t>
    </dgm:pt>
    <dgm:pt modelId="{EB6B9289-9D67-4F88-9B1F-C5BCDEE59812}" type="parTrans" cxnId="{BD30A2C5-CA6A-48D7-AC6F-4A8FCF6B8AF6}">
      <dgm:prSet/>
      <dgm:spPr/>
      <dgm:t>
        <a:bodyPr/>
        <a:lstStyle/>
        <a:p>
          <a:endParaRPr lang="en-US"/>
        </a:p>
      </dgm:t>
    </dgm:pt>
    <dgm:pt modelId="{FB3D81E3-3244-49E1-9E25-0C55B81A52D1}" type="sibTrans" cxnId="{BD30A2C5-CA6A-48D7-AC6F-4A8FCF6B8AF6}">
      <dgm:prSet/>
      <dgm:spPr/>
      <dgm:t>
        <a:bodyPr/>
        <a:lstStyle/>
        <a:p>
          <a:endParaRPr lang="en-US"/>
        </a:p>
      </dgm:t>
    </dgm:pt>
    <dgm:pt modelId="{3CD365F4-1EBB-4129-A054-DF871AF531E6}">
      <dgm:prSet/>
      <dgm:spPr/>
      <dgm:t>
        <a:bodyPr/>
        <a:lstStyle/>
        <a:p>
          <a:r>
            <a:rPr lang="nl-NL"/>
            <a:t>Je hebt kennis van voersoorten, hoeveelheden, methode en frequentie</a:t>
          </a:r>
          <a:endParaRPr lang="en-US"/>
        </a:p>
      </dgm:t>
    </dgm:pt>
    <dgm:pt modelId="{89C0C155-9C88-440B-A98C-22CE6635B318}" type="parTrans" cxnId="{B1ED21D8-4FB8-4593-BE60-5C63436CEE7D}">
      <dgm:prSet/>
      <dgm:spPr/>
      <dgm:t>
        <a:bodyPr/>
        <a:lstStyle/>
        <a:p>
          <a:endParaRPr lang="en-US"/>
        </a:p>
      </dgm:t>
    </dgm:pt>
    <dgm:pt modelId="{6ADEFCC6-317F-4216-83DD-450E3B0A10DC}" type="sibTrans" cxnId="{B1ED21D8-4FB8-4593-BE60-5C63436CEE7D}">
      <dgm:prSet/>
      <dgm:spPr/>
      <dgm:t>
        <a:bodyPr/>
        <a:lstStyle/>
        <a:p>
          <a:endParaRPr lang="en-US"/>
        </a:p>
      </dgm:t>
    </dgm:pt>
    <dgm:pt modelId="{E6BE37AE-CA03-46D7-A48B-5F72C5FC3D5C}">
      <dgm:prSet/>
      <dgm:spPr/>
      <dgm:t>
        <a:bodyPr/>
        <a:lstStyle/>
        <a:p>
          <a:r>
            <a:rPr lang="nl-NL"/>
            <a:t>Kan vocht en voedselopname controleren</a:t>
          </a:r>
          <a:endParaRPr lang="en-US"/>
        </a:p>
      </dgm:t>
    </dgm:pt>
    <dgm:pt modelId="{04C120CF-1500-4D8B-80E1-F1F857836CB4}" type="parTrans" cxnId="{76F43FB5-AD19-40A0-9A02-975A0ED85BB5}">
      <dgm:prSet/>
      <dgm:spPr/>
      <dgm:t>
        <a:bodyPr/>
        <a:lstStyle/>
        <a:p>
          <a:endParaRPr lang="en-US"/>
        </a:p>
      </dgm:t>
    </dgm:pt>
    <dgm:pt modelId="{87FC5E29-E568-43C3-B489-0890A444F115}" type="sibTrans" cxnId="{76F43FB5-AD19-40A0-9A02-975A0ED85BB5}">
      <dgm:prSet/>
      <dgm:spPr/>
      <dgm:t>
        <a:bodyPr/>
        <a:lstStyle/>
        <a:p>
          <a:endParaRPr lang="en-US"/>
        </a:p>
      </dgm:t>
    </dgm:pt>
    <dgm:pt modelId="{1FE2C10B-5BD1-5544-AF86-75D451E642F0}" type="pres">
      <dgm:prSet presAssocID="{EE70679A-EE1C-4722-8F14-901CE64CA248}" presName="linear" presStyleCnt="0">
        <dgm:presLayoutVars>
          <dgm:dir/>
          <dgm:animLvl val="lvl"/>
          <dgm:resizeHandles val="exact"/>
        </dgm:presLayoutVars>
      </dgm:prSet>
      <dgm:spPr/>
    </dgm:pt>
    <dgm:pt modelId="{4499A7FC-FFCA-9B49-B527-CFF600E27E0B}" type="pres">
      <dgm:prSet presAssocID="{9B752F64-386E-4204-A501-6CEA5121D060}" presName="parentLin" presStyleCnt="0"/>
      <dgm:spPr/>
    </dgm:pt>
    <dgm:pt modelId="{A2859489-9207-E344-9E9A-0BAA782F0BB9}" type="pres">
      <dgm:prSet presAssocID="{9B752F64-386E-4204-A501-6CEA5121D060}" presName="parentLeftMargin" presStyleLbl="node1" presStyleIdx="0" presStyleCnt="2"/>
      <dgm:spPr/>
    </dgm:pt>
    <dgm:pt modelId="{6B98976C-FD31-C048-9A99-E536DA19A107}" type="pres">
      <dgm:prSet presAssocID="{9B752F64-386E-4204-A501-6CEA5121D06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B8690D2-E964-9F48-8081-2C5042E410F8}" type="pres">
      <dgm:prSet presAssocID="{9B752F64-386E-4204-A501-6CEA5121D060}" presName="negativeSpace" presStyleCnt="0"/>
      <dgm:spPr/>
    </dgm:pt>
    <dgm:pt modelId="{B34D7F1E-1FA9-F64D-A0E0-DDA4010370A4}" type="pres">
      <dgm:prSet presAssocID="{9B752F64-386E-4204-A501-6CEA5121D060}" presName="childText" presStyleLbl="conFgAcc1" presStyleIdx="0" presStyleCnt="2">
        <dgm:presLayoutVars>
          <dgm:bulletEnabled val="1"/>
        </dgm:presLayoutVars>
      </dgm:prSet>
      <dgm:spPr/>
    </dgm:pt>
    <dgm:pt modelId="{B673FE16-A0BA-B148-A831-0B44910FAEF6}" type="pres">
      <dgm:prSet presAssocID="{4849D51B-253E-4390-B111-EF871C678B84}" presName="spaceBetweenRectangles" presStyleCnt="0"/>
      <dgm:spPr/>
    </dgm:pt>
    <dgm:pt modelId="{E650110B-DABC-AE46-B4C0-C8A558743AC4}" type="pres">
      <dgm:prSet presAssocID="{E6AF2C25-33A1-4742-A10B-2AB870B0889E}" presName="parentLin" presStyleCnt="0"/>
      <dgm:spPr/>
    </dgm:pt>
    <dgm:pt modelId="{9A550BA8-5C4F-5A43-9BA9-A52AF22698BF}" type="pres">
      <dgm:prSet presAssocID="{E6AF2C25-33A1-4742-A10B-2AB870B0889E}" presName="parentLeftMargin" presStyleLbl="node1" presStyleIdx="0" presStyleCnt="2"/>
      <dgm:spPr/>
    </dgm:pt>
    <dgm:pt modelId="{E5D761E1-32D8-D147-A681-1B0461BC5831}" type="pres">
      <dgm:prSet presAssocID="{E6AF2C25-33A1-4742-A10B-2AB870B0889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16F9C10-9A99-EC4B-B0C9-4C8B1F6F63A8}" type="pres">
      <dgm:prSet presAssocID="{E6AF2C25-33A1-4742-A10B-2AB870B0889E}" presName="negativeSpace" presStyleCnt="0"/>
      <dgm:spPr/>
    </dgm:pt>
    <dgm:pt modelId="{6D0DB16F-6037-394E-BE4A-FB335B09031A}" type="pres">
      <dgm:prSet presAssocID="{E6AF2C25-33A1-4742-A10B-2AB870B0889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1019D11-BA55-F649-8A19-96705672A7DF}" type="presOf" srcId="{D118A433-6525-4107-BF83-7C93391395EB}" destId="{B34D7F1E-1FA9-F64D-A0E0-DDA4010370A4}" srcOrd="0" destOrd="1" presId="urn:microsoft.com/office/officeart/2005/8/layout/list1"/>
    <dgm:cxn modelId="{946E6022-4AB0-6B4B-A2F9-FF8DC255A903}" type="presOf" srcId="{E6AF2C25-33A1-4742-A10B-2AB870B0889E}" destId="{9A550BA8-5C4F-5A43-9BA9-A52AF22698BF}" srcOrd="0" destOrd="0" presId="urn:microsoft.com/office/officeart/2005/8/layout/list1"/>
    <dgm:cxn modelId="{F36D3A28-198B-7842-B0FD-8871EE8B50D9}" type="presOf" srcId="{9B752F64-386E-4204-A501-6CEA5121D060}" destId="{6B98976C-FD31-C048-9A99-E536DA19A107}" srcOrd="1" destOrd="0" presId="urn:microsoft.com/office/officeart/2005/8/layout/list1"/>
    <dgm:cxn modelId="{056D042B-5931-4007-A212-7319B4DD6EDC}" srcId="{9B752F64-386E-4204-A501-6CEA5121D060}" destId="{518E1F63-C7E8-4879-AB72-0A965F20A87C}" srcOrd="0" destOrd="0" parTransId="{7B23C09E-AB37-4666-9DAB-868E2AB05557}" sibTransId="{FA338FB3-2EAC-4F48-8F7B-623D67A79AEC}"/>
    <dgm:cxn modelId="{C05F7D2E-2DDE-7846-A9C5-09F3F65A78E6}" type="presOf" srcId="{3CD365F4-1EBB-4129-A054-DF871AF531E6}" destId="{6D0DB16F-6037-394E-BE4A-FB335B09031A}" srcOrd="0" destOrd="1" presId="urn:microsoft.com/office/officeart/2005/8/layout/list1"/>
    <dgm:cxn modelId="{321E2433-08C2-432F-BB4E-2B654BA3236F}" srcId="{9B752F64-386E-4204-A501-6CEA5121D060}" destId="{D118A433-6525-4107-BF83-7C93391395EB}" srcOrd="1" destOrd="0" parTransId="{A3D1D4AC-AC12-418E-94D3-765AFBC65272}" sibTransId="{36A47FEF-C78E-41C7-A889-A3CFDE785F6B}"/>
    <dgm:cxn modelId="{35E2225E-A431-B745-AA89-AD9A544564B6}" type="presOf" srcId="{DAD15A0F-0348-4956-9542-D52F3C57447A}" destId="{6D0DB16F-6037-394E-BE4A-FB335B09031A}" srcOrd="0" destOrd="0" presId="urn:microsoft.com/office/officeart/2005/8/layout/list1"/>
    <dgm:cxn modelId="{2BE1456B-479E-7646-A35B-41476CD3B6F4}" type="presOf" srcId="{F29EC513-2803-4C99-AB48-DE5F1D221D86}" destId="{B34D7F1E-1FA9-F64D-A0E0-DDA4010370A4}" srcOrd="0" destOrd="2" presId="urn:microsoft.com/office/officeart/2005/8/layout/list1"/>
    <dgm:cxn modelId="{F7516F81-C162-F74E-BD60-0CA79F89841C}" type="presOf" srcId="{E6BE37AE-CA03-46D7-A48B-5F72C5FC3D5C}" destId="{6D0DB16F-6037-394E-BE4A-FB335B09031A}" srcOrd="0" destOrd="2" presId="urn:microsoft.com/office/officeart/2005/8/layout/list1"/>
    <dgm:cxn modelId="{39A394A4-E839-814F-AB3F-651D44A43519}" type="presOf" srcId="{518E1F63-C7E8-4879-AB72-0A965F20A87C}" destId="{B34D7F1E-1FA9-F64D-A0E0-DDA4010370A4}" srcOrd="0" destOrd="0" presId="urn:microsoft.com/office/officeart/2005/8/layout/list1"/>
    <dgm:cxn modelId="{76F43FB5-AD19-40A0-9A02-975A0ED85BB5}" srcId="{E6AF2C25-33A1-4742-A10B-2AB870B0889E}" destId="{E6BE37AE-CA03-46D7-A48B-5F72C5FC3D5C}" srcOrd="2" destOrd="0" parTransId="{04C120CF-1500-4D8B-80E1-F1F857836CB4}" sibTransId="{87FC5E29-E568-43C3-B489-0890A444F115}"/>
    <dgm:cxn modelId="{68B447C4-7DF4-4A81-8CA1-3987B048E7A4}" srcId="{EE70679A-EE1C-4722-8F14-901CE64CA248}" destId="{9B752F64-386E-4204-A501-6CEA5121D060}" srcOrd="0" destOrd="0" parTransId="{EE0CA496-90C2-4878-9166-72A8CFB4737E}" sibTransId="{4849D51B-253E-4390-B111-EF871C678B84}"/>
    <dgm:cxn modelId="{E4C91EC5-29BD-BD41-AE6E-C2C0B6F01EA9}" type="presOf" srcId="{E6AF2C25-33A1-4742-A10B-2AB870B0889E}" destId="{E5D761E1-32D8-D147-A681-1B0461BC5831}" srcOrd="1" destOrd="0" presId="urn:microsoft.com/office/officeart/2005/8/layout/list1"/>
    <dgm:cxn modelId="{BD30A2C5-CA6A-48D7-AC6F-4A8FCF6B8AF6}" srcId="{E6AF2C25-33A1-4742-A10B-2AB870B0889E}" destId="{DAD15A0F-0348-4956-9542-D52F3C57447A}" srcOrd="0" destOrd="0" parTransId="{EB6B9289-9D67-4F88-9B1F-C5BCDEE59812}" sibTransId="{FB3D81E3-3244-49E1-9E25-0C55B81A52D1}"/>
    <dgm:cxn modelId="{180132D1-2EB1-4FE7-8F94-F855FB62999C}" srcId="{9B752F64-386E-4204-A501-6CEA5121D060}" destId="{F29EC513-2803-4C99-AB48-DE5F1D221D86}" srcOrd="2" destOrd="0" parTransId="{6E8CB9C6-5684-439E-9C63-CD8821B304F3}" sibTransId="{0A52D5F2-F7E9-44B2-88D6-D22E84F885EF}"/>
    <dgm:cxn modelId="{B1ED21D8-4FB8-4593-BE60-5C63436CEE7D}" srcId="{E6AF2C25-33A1-4742-A10B-2AB870B0889E}" destId="{3CD365F4-1EBB-4129-A054-DF871AF531E6}" srcOrd="1" destOrd="0" parTransId="{89C0C155-9C88-440B-A98C-22CE6635B318}" sibTransId="{6ADEFCC6-317F-4216-83DD-450E3B0A10DC}"/>
    <dgm:cxn modelId="{A8D165E4-365E-432B-B313-CFF73710DDEE}" srcId="{EE70679A-EE1C-4722-8F14-901CE64CA248}" destId="{E6AF2C25-33A1-4742-A10B-2AB870B0889E}" srcOrd="1" destOrd="0" parTransId="{6D4C87E8-2030-4BA3-9F40-2508594E2D93}" sibTransId="{C3ADB280-EE8F-4950-8B92-893CC34F56A7}"/>
    <dgm:cxn modelId="{E962BBEA-B240-6F4B-8772-1EFDE7070396}" type="presOf" srcId="{9B752F64-386E-4204-A501-6CEA5121D060}" destId="{A2859489-9207-E344-9E9A-0BAA782F0BB9}" srcOrd="0" destOrd="0" presId="urn:microsoft.com/office/officeart/2005/8/layout/list1"/>
    <dgm:cxn modelId="{843534F1-3652-C944-9115-6773D6FEA2B7}" type="presOf" srcId="{EE70679A-EE1C-4722-8F14-901CE64CA248}" destId="{1FE2C10B-5BD1-5544-AF86-75D451E642F0}" srcOrd="0" destOrd="0" presId="urn:microsoft.com/office/officeart/2005/8/layout/list1"/>
    <dgm:cxn modelId="{D201DD8A-E1CB-D949-BC88-B516F1A0CD33}" type="presParOf" srcId="{1FE2C10B-5BD1-5544-AF86-75D451E642F0}" destId="{4499A7FC-FFCA-9B49-B527-CFF600E27E0B}" srcOrd="0" destOrd="0" presId="urn:microsoft.com/office/officeart/2005/8/layout/list1"/>
    <dgm:cxn modelId="{7C7C45B8-21F4-3B48-842F-22182FA5E567}" type="presParOf" srcId="{4499A7FC-FFCA-9B49-B527-CFF600E27E0B}" destId="{A2859489-9207-E344-9E9A-0BAA782F0BB9}" srcOrd="0" destOrd="0" presId="urn:microsoft.com/office/officeart/2005/8/layout/list1"/>
    <dgm:cxn modelId="{5C6F2444-4783-634B-9183-5EA937749477}" type="presParOf" srcId="{4499A7FC-FFCA-9B49-B527-CFF600E27E0B}" destId="{6B98976C-FD31-C048-9A99-E536DA19A107}" srcOrd="1" destOrd="0" presId="urn:microsoft.com/office/officeart/2005/8/layout/list1"/>
    <dgm:cxn modelId="{C6206EFC-E432-A34D-AC56-6DFC6012556F}" type="presParOf" srcId="{1FE2C10B-5BD1-5544-AF86-75D451E642F0}" destId="{2B8690D2-E964-9F48-8081-2C5042E410F8}" srcOrd="1" destOrd="0" presId="urn:microsoft.com/office/officeart/2005/8/layout/list1"/>
    <dgm:cxn modelId="{52B7695C-6D21-464F-9D96-7D091A69642C}" type="presParOf" srcId="{1FE2C10B-5BD1-5544-AF86-75D451E642F0}" destId="{B34D7F1E-1FA9-F64D-A0E0-DDA4010370A4}" srcOrd="2" destOrd="0" presId="urn:microsoft.com/office/officeart/2005/8/layout/list1"/>
    <dgm:cxn modelId="{14629708-D5F7-2B45-8E33-1AE74CF8EEBE}" type="presParOf" srcId="{1FE2C10B-5BD1-5544-AF86-75D451E642F0}" destId="{B673FE16-A0BA-B148-A831-0B44910FAEF6}" srcOrd="3" destOrd="0" presId="urn:microsoft.com/office/officeart/2005/8/layout/list1"/>
    <dgm:cxn modelId="{3F44022A-A6B3-0349-BC14-BC55FEEB07A2}" type="presParOf" srcId="{1FE2C10B-5BD1-5544-AF86-75D451E642F0}" destId="{E650110B-DABC-AE46-B4C0-C8A558743AC4}" srcOrd="4" destOrd="0" presId="urn:microsoft.com/office/officeart/2005/8/layout/list1"/>
    <dgm:cxn modelId="{DA976DA3-995B-DE45-BC75-BA00EBF4CCC2}" type="presParOf" srcId="{E650110B-DABC-AE46-B4C0-C8A558743AC4}" destId="{9A550BA8-5C4F-5A43-9BA9-A52AF22698BF}" srcOrd="0" destOrd="0" presId="urn:microsoft.com/office/officeart/2005/8/layout/list1"/>
    <dgm:cxn modelId="{E09B6FE1-737A-5B4E-B0D6-428736513B91}" type="presParOf" srcId="{E650110B-DABC-AE46-B4C0-C8A558743AC4}" destId="{E5D761E1-32D8-D147-A681-1B0461BC5831}" srcOrd="1" destOrd="0" presId="urn:microsoft.com/office/officeart/2005/8/layout/list1"/>
    <dgm:cxn modelId="{93FBFD8D-9870-0648-905F-D519C84A22F8}" type="presParOf" srcId="{1FE2C10B-5BD1-5544-AF86-75D451E642F0}" destId="{216F9C10-9A99-EC4B-B0C9-4C8B1F6F63A8}" srcOrd="5" destOrd="0" presId="urn:microsoft.com/office/officeart/2005/8/layout/list1"/>
    <dgm:cxn modelId="{568ED3DB-EBB5-974B-8292-714138434466}" type="presParOf" srcId="{1FE2C10B-5BD1-5544-AF86-75D451E642F0}" destId="{6D0DB16F-6037-394E-BE4A-FB335B09031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1C3718-75CF-4B83-B363-F1ECB0697F1D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C53C4D7D-A036-41B4-A9F7-1E74B353C21F}">
      <dgm:prSet/>
      <dgm:spPr/>
      <dgm:t>
        <a:bodyPr/>
        <a:lstStyle/>
        <a:p>
          <a:r>
            <a:rPr lang="nl-NL"/>
            <a:t>Spijsvertering (inclusief gebit)</a:t>
          </a:r>
          <a:endParaRPr lang="en-US"/>
        </a:p>
      </dgm:t>
    </dgm:pt>
    <dgm:pt modelId="{BB1B9CAD-C0A0-4862-BC24-98F781B84B10}" type="parTrans" cxnId="{A8BA2F4B-8D2B-4A50-83C5-BE084540C3C7}">
      <dgm:prSet/>
      <dgm:spPr/>
      <dgm:t>
        <a:bodyPr/>
        <a:lstStyle/>
        <a:p>
          <a:endParaRPr lang="en-US"/>
        </a:p>
      </dgm:t>
    </dgm:pt>
    <dgm:pt modelId="{2A04C5A5-E809-47FC-9CE3-BAB32B8C7E3B}" type="sibTrans" cxnId="{A8BA2F4B-8D2B-4A50-83C5-BE084540C3C7}">
      <dgm:prSet/>
      <dgm:spPr/>
      <dgm:t>
        <a:bodyPr/>
        <a:lstStyle/>
        <a:p>
          <a:endParaRPr lang="en-US"/>
        </a:p>
      </dgm:t>
    </dgm:pt>
    <dgm:pt modelId="{BFE00AC3-3FCC-4197-8CEE-06AB27654C7A}">
      <dgm:prSet/>
      <dgm:spPr/>
      <dgm:t>
        <a:bodyPr/>
        <a:lstStyle/>
        <a:p>
          <a:r>
            <a:rPr lang="nl-NL"/>
            <a:t>Herkauwers</a:t>
          </a:r>
          <a:endParaRPr lang="en-US"/>
        </a:p>
      </dgm:t>
    </dgm:pt>
    <dgm:pt modelId="{0A6AD004-5B06-4641-9119-30154EB350A6}" type="parTrans" cxnId="{617F98AF-7AE7-4D0D-8086-4086FC01FE2B}">
      <dgm:prSet/>
      <dgm:spPr/>
      <dgm:t>
        <a:bodyPr/>
        <a:lstStyle/>
        <a:p>
          <a:endParaRPr lang="en-US"/>
        </a:p>
      </dgm:t>
    </dgm:pt>
    <dgm:pt modelId="{B4ED9809-56D2-4C11-8CD9-C4C91F257FFD}" type="sibTrans" cxnId="{617F98AF-7AE7-4D0D-8086-4086FC01FE2B}">
      <dgm:prSet/>
      <dgm:spPr/>
      <dgm:t>
        <a:bodyPr/>
        <a:lstStyle/>
        <a:p>
          <a:endParaRPr lang="en-US"/>
        </a:p>
      </dgm:t>
    </dgm:pt>
    <dgm:pt modelId="{7A47F59A-13B5-41B9-993A-7F681E824143}">
      <dgm:prSet/>
      <dgm:spPr/>
      <dgm:t>
        <a:bodyPr/>
        <a:lstStyle/>
        <a:p>
          <a:r>
            <a:rPr lang="nl-NL"/>
            <a:t>Achterdarmverteerder (konijn)</a:t>
          </a:r>
          <a:endParaRPr lang="en-US"/>
        </a:p>
      </dgm:t>
    </dgm:pt>
    <dgm:pt modelId="{E46A5C4A-51AB-461F-BA1E-D0BF6F41C5F9}" type="parTrans" cxnId="{11FCBA30-0D18-4B45-89B1-73E208BA467A}">
      <dgm:prSet/>
      <dgm:spPr/>
      <dgm:t>
        <a:bodyPr/>
        <a:lstStyle/>
        <a:p>
          <a:endParaRPr lang="en-US"/>
        </a:p>
      </dgm:t>
    </dgm:pt>
    <dgm:pt modelId="{9C0EAF13-D73F-4B30-A467-2E3B4D9DF2C0}" type="sibTrans" cxnId="{11FCBA30-0D18-4B45-89B1-73E208BA467A}">
      <dgm:prSet/>
      <dgm:spPr/>
      <dgm:t>
        <a:bodyPr/>
        <a:lstStyle/>
        <a:p>
          <a:endParaRPr lang="en-US"/>
        </a:p>
      </dgm:t>
    </dgm:pt>
    <dgm:pt modelId="{E084E52A-A1C1-427B-9F94-602B6624FD9B}">
      <dgm:prSet/>
      <dgm:spPr/>
      <dgm:t>
        <a:bodyPr/>
        <a:lstStyle/>
        <a:p>
          <a:r>
            <a:rPr lang="nl-NL"/>
            <a:t>Knaagdieren</a:t>
          </a:r>
          <a:endParaRPr lang="en-US"/>
        </a:p>
      </dgm:t>
    </dgm:pt>
    <dgm:pt modelId="{BB3548E3-E56A-43C3-B4DA-A38BC38FC578}" type="parTrans" cxnId="{99B2455D-F42E-4D49-A435-CC0ED279DC72}">
      <dgm:prSet/>
      <dgm:spPr/>
      <dgm:t>
        <a:bodyPr/>
        <a:lstStyle/>
        <a:p>
          <a:endParaRPr lang="en-US"/>
        </a:p>
      </dgm:t>
    </dgm:pt>
    <dgm:pt modelId="{EE72FD8B-898E-4E49-92F5-A0B259BF235A}" type="sibTrans" cxnId="{99B2455D-F42E-4D49-A435-CC0ED279DC72}">
      <dgm:prSet/>
      <dgm:spPr/>
      <dgm:t>
        <a:bodyPr/>
        <a:lstStyle/>
        <a:p>
          <a:endParaRPr lang="en-US"/>
        </a:p>
      </dgm:t>
    </dgm:pt>
    <dgm:pt modelId="{388CB011-7F22-4EBF-B23C-65480CE42C0D}">
      <dgm:prSet/>
      <dgm:spPr/>
      <dgm:t>
        <a:bodyPr/>
        <a:lstStyle/>
        <a:p>
          <a:r>
            <a:rPr lang="nl-NL"/>
            <a:t>Voersoorten</a:t>
          </a:r>
          <a:endParaRPr lang="en-US"/>
        </a:p>
      </dgm:t>
    </dgm:pt>
    <dgm:pt modelId="{9BFC738A-2575-44B3-8B61-E61101F23A49}" type="parTrans" cxnId="{ED1C0E32-5653-47FD-96D3-7CFC6D60FB2F}">
      <dgm:prSet/>
      <dgm:spPr/>
      <dgm:t>
        <a:bodyPr/>
        <a:lstStyle/>
        <a:p>
          <a:endParaRPr lang="en-US"/>
        </a:p>
      </dgm:t>
    </dgm:pt>
    <dgm:pt modelId="{296D78F7-7738-4D44-88A8-7F9B2EC8EC78}" type="sibTrans" cxnId="{ED1C0E32-5653-47FD-96D3-7CFC6D60FB2F}">
      <dgm:prSet/>
      <dgm:spPr/>
      <dgm:t>
        <a:bodyPr/>
        <a:lstStyle/>
        <a:p>
          <a:endParaRPr lang="en-US"/>
        </a:p>
      </dgm:t>
    </dgm:pt>
    <dgm:pt modelId="{D82C2787-F80E-4E9D-9228-CB1521741576}">
      <dgm:prSet/>
      <dgm:spPr/>
      <dgm:t>
        <a:bodyPr/>
        <a:lstStyle/>
        <a:p>
          <a:r>
            <a:rPr lang="nl-NL"/>
            <a:t>Voerkwaliteit en voersamenstelling</a:t>
          </a:r>
          <a:endParaRPr lang="en-US"/>
        </a:p>
      </dgm:t>
    </dgm:pt>
    <dgm:pt modelId="{51806877-5430-4AB1-BD99-239FFAAA5808}" type="parTrans" cxnId="{01B56115-70C9-4914-A03C-BC0BBF0B71C5}">
      <dgm:prSet/>
      <dgm:spPr/>
      <dgm:t>
        <a:bodyPr/>
        <a:lstStyle/>
        <a:p>
          <a:endParaRPr lang="en-US"/>
        </a:p>
      </dgm:t>
    </dgm:pt>
    <dgm:pt modelId="{FE959227-AD5A-4A36-BDED-FA2471A36D88}" type="sibTrans" cxnId="{01B56115-70C9-4914-A03C-BC0BBF0B71C5}">
      <dgm:prSet/>
      <dgm:spPr/>
      <dgm:t>
        <a:bodyPr/>
        <a:lstStyle/>
        <a:p>
          <a:endParaRPr lang="en-US"/>
        </a:p>
      </dgm:t>
    </dgm:pt>
    <dgm:pt modelId="{CA64C8F0-952A-40EB-B345-58D368A89819}">
      <dgm:prSet/>
      <dgm:spPr/>
      <dgm:t>
        <a:bodyPr/>
        <a:lstStyle/>
        <a:p>
          <a:r>
            <a:rPr lang="nl-NL"/>
            <a:t>Voeradvies voor alle overige zoogdieren</a:t>
          </a:r>
          <a:endParaRPr lang="en-US"/>
        </a:p>
      </dgm:t>
    </dgm:pt>
    <dgm:pt modelId="{F0037311-3721-43E4-B1C1-4BB71B1B67F3}" type="parTrans" cxnId="{CD33F261-9CE7-4D03-93F5-446856C92E50}">
      <dgm:prSet/>
      <dgm:spPr/>
      <dgm:t>
        <a:bodyPr/>
        <a:lstStyle/>
        <a:p>
          <a:endParaRPr lang="en-US"/>
        </a:p>
      </dgm:t>
    </dgm:pt>
    <dgm:pt modelId="{0731062B-F7F3-4859-B303-565211280F5C}" type="sibTrans" cxnId="{CD33F261-9CE7-4D03-93F5-446856C92E50}">
      <dgm:prSet/>
      <dgm:spPr/>
      <dgm:t>
        <a:bodyPr/>
        <a:lstStyle/>
        <a:p>
          <a:endParaRPr lang="en-US"/>
        </a:p>
      </dgm:t>
    </dgm:pt>
    <dgm:pt modelId="{30FCBAFF-B827-46F2-98DA-4B2ABB33840E}">
      <dgm:prSet/>
      <dgm:spPr/>
      <dgm:t>
        <a:bodyPr/>
        <a:lstStyle/>
        <a:p>
          <a:r>
            <a:rPr lang="nl-NL"/>
            <a:t>Voermethode en frequentie</a:t>
          </a:r>
          <a:endParaRPr lang="en-US"/>
        </a:p>
      </dgm:t>
    </dgm:pt>
    <dgm:pt modelId="{71DDEC53-4AC4-416F-A7F7-750F31FEFC65}" type="parTrans" cxnId="{5BD4A9D7-C285-4BB4-9A9E-24DAF72CB965}">
      <dgm:prSet/>
      <dgm:spPr/>
      <dgm:t>
        <a:bodyPr/>
        <a:lstStyle/>
        <a:p>
          <a:endParaRPr lang="en-US"/>
        </a:p>
      </dgm:t>
    </dgm:pt>
    <dgm:pt modelId="{AF9F70B1-028B-4E56-A527-38BC8D3AFFED}" type="sibTrans" cxnId="{5BD4A9D7-C285-4BB4-9A9E-24DAF72CB965}">
      <dgm:prSet/>
      <dgm:spPr/>
      <dgm:t>
        <a:bodyPr/>
        <a:lstStyle/>
        <a:p>
          <a:endParaRPr lang="en-US"/>
        </a:p>
      </dgm:t>
    </dgm:pt>
    <dgm:pt modelId="{31081139-8B96-6847-A188-DBF56362C797}" type="pres">
      <dgm:prSet presAssocID="{6A1C3718-75CF-4B83-B363-F1ECB0697F1D}" presName="linear" presStyleCnt="0">
        <dgm:presLayoutVars>
          <dgm:dir/>
          <dgm:animLvl val="lvl"/>
          <dgm:resizeHandles val="exact"/>
        </dgm:presLayoutVars>
      </dgm:prSet>
      <dgm:spPr/>
    </dgm:pt>
    <dgm:pt modelId="{38861678-7518-174C-A6A5-756527DEA4FF}" type="pres">
      <dgm:prSet presAssocID="{C53C4D7D-A036-41B4-A9F7-1E74B353C21F}" presName="parentLin" presStyleCnt="0"/>
      <dgm:spPr/>
    </dgm:pt>
    <dgm:pt modelId="{2E757677-3D8C-3643-920B-A6AD9B6EFFDE}" type="pres">
      <dgm:prSet presAssocID="{C53C4D7D-A036-41B4-A9F7-1E74B353C21F}" presName="parentLeftMargin" presStyleLbl="node1" presStyleIdx="0" presStyleCnt="5"/>
      <dgm:spPr/>
    </dgm:pt>
    <dgm:pt modelId="{13E428FB-ABBB-304B-8377-0B4340793484}" type="pres">
      <dgm:prSet presAssocID="{C53C4D7D-A036-41B4-A9F7-1E74B353C21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718987E-0B37-DA4C-B6F6-868FBD8BBFBF}" type="pres">
      <dgm:prSet presAssocID="{C53C4D7D-A036-41B4-A9F7-1E74B353C21F}" presName="negativeSpace" presStyleCnt="0"/>
      <dgm:spPr/>
    </dgm:pt>
    <dgm:pt modelId="{655EF9D4-E8C0-4648-BAE0-6E0ED1A2E61B}" type="pres">
      <dgm:prSet presAssocID="{C53C4D7D-A036-41B4-A9F7-1E74B353C21F}" presName="childText" presStyleLbl="conFgAcc1" presStyleIdx="0" presStyleCnt="5">
        <dgm:presLayoutVars>
          <dgm:bulletEnabled val="1"/>
        </dgm:presLayoutVars>
      </dgm:prSet>
      <dgm:spPr/>
    </dgm:pt>
    <dgm:pt modelId="{EFDC5406-0053-5548-9BFB-A912848BE085}" type="pres">
      <dgm:prSet presAssocID="{2A04C5A5-E809-47FC-9CE3-BAB32B8C7E3B}" presName="spaceBetweenRectangles" presStyleCnt="0"/>
      <dgm:spPr/>
    </dgm:pt>
    <dgm:pt modelId="{BB01500B-AB39-384D-B2DE-8919F42676F8}" type="pres">
      <dgm:prSet presAssocID="{388CB011-7F22-4EBF-B23C-65480CE42C0D}" presName="parentLin" presStyleCnt="0"/>
      <dgm:spPr/>
    </dgm:pt>
    <dgm:pt modelId="{295A81AE-3FF4-2347-9F97-F57C789B89A0}" type="pres">
      <dgm:prSet presAssocID="{388CB011-7F22-4EBF-B23C-65480CE42C0D}" presName="parentLeftMargin" presStyleLbl="node1" presStyleIdx="0" presStyleCnt="5"/>
      <dgm:spPr/>
    </dgm:pt>
    <dgm:pt modelId="{0D30EBE0-3BDA-934D-BD3B-9211B729B852}" type="pres">
      <dgm:prSet presAssocID="{388CB011-7F22-4EBF-B23C-65480CE42C0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721F7BE-CFA1-444B-813D-EB1BCB0B83C3}" type="pres">
      <dgm:prSet presAssocID="{388CB011-7F22-4EBF-B23C-65480CE42C0D}" presName="negativeSpace" presStyleCnt="0"/>
      <dgm:spPr/>
    </dgm:pt>
    <dgm:pt modelId="{8C10AC08-61C2-E846-89B8-BABBB64F0AFD}" type="pres">
      <dgm:prSet presAssocID="{388CB011-7F22-4EBF-B23C-65480CE42C0D}" presName="childText" presStyleLbl="conFgAcc1" presStyleIdx="1" presStyleCnt="5">
        <dgm:presLayoutVars>
          <dgm:bulletEnabled val="1"/>
        </dgm:presLayoutVars>
      </dgm:prSet>
      <dgm:spPr/>
    </dgm:pt>
    <dgm:pt modelId="{F368B219-B530-CA4F-B7EC-E67325426EE6}" type="pres">
      <dgm:prSet presAssocID="{296D78F7-7738-4D44-88A8-7F9B2EC8EC78}" presName="spaceBetweenRectangles" presStyleCnt="0"/>
      <dgm:spPr/>
    </dgm:pt>
    <dgm:pt modelId="{D857F8C4-FCC9-7848-BE77-A38090497E50}" type="pres">
      <dgm:prSet presAssocID="{D82C2787-F80E-4E9D-9228-CB1521741576}" presName="parentLin" presStyleCnt="0"/>
      <dgm:spPr/>
    </dgm:pt>
    <dgm:pt modelId="{6F5141C0-59E1-1348-90DD-E59406B68AB3}" type="pres">
      <dgm:prSet presAssocID="{D82C2787-F80E-4E9D-9228-CB1521741576}" presName="parentLeftMargin" presStyleLbl="node1" presStyleIdx="1" presStyleCnt="5"/>
      <dgm:spPr/>
    </dgm:pt>
    <dgm:pt modelId="{5AD32096-08FA-784A-B856-50FFD0962669}" type="pres">
      <dgm:prSet presAssocID="{D82C2787-F80E-4E9D-9228-CB152174157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CB96970-9EC5-9B4C-B38E-82DC5D753C58}" type="pres">
      <dgm:prSet presAssocID="{D82C2787-F80E-4E9D-9228-CB1521741576}" presName="negativeSpace" presStyleCnt="0"/>
      <dgm:spPr/>
    </dgm:pt>
    <dgm:pt modelId="{3FE21923-0AF1-7249-9D63-3178A1839E5D}" type="pres">
      <dgm:prSet presAssocID="{D82C2787-F80E-4E9D-9228-CB1521741576}" presName="childText" presStyleLbl="conFgAcc1" presStyleIdx="2" presStyleCnt="5">
        <dgm:presLayoutVars>
          <dgm:bulletEnabled val="1"/>
        </dgm:presLayoutVars>
      </dgm:prSet>
      <dgm:spPr/>
    </dgm:pt>
    <dgm:pt modelId="{002DAB47-344A-E942-9ABA-51ADC0DFB6F1}" type="pres">
      <dgm:prSet presAssocID="{FE959227-AD5A-4A36-BDED-FA2471A36D88}" presName="spaceBetweenRectangles" presStyleCnt="0"/>
      <dgm:spPr/>
    </dgm:pt>
    <dgm:pt modelId="{811B7E2F-0C37-0D4E-896B-2C8BC393960B}" type="pres">
      <dgm:prSet presAssocID="{CA64C8F0-952A-40EB-B345-58D368A89819}" presName="parentLin" presStyleCnt="0"/>
      <dgm:spPr/>
    </dgm:pt>
    <dgm:pt modelId="{8C944223-6925-3945-AC76-5614D84FA9EB}" type="pres">
      <dgm:prSet presAssocID="{CA64C8F0-952A-40EB-B345-58D368A89819}" presName="parentLeftMargin" presStyleLbl="node1" presStyleIdx="2" presStyleCnt="5"/>
      <dgm:spPr/>
    </dgm:pt>
    <dgm:pt modelId="{09D50A77-A5C2-6041-AA4E-195942A2111E}" type="pres">
      <dgm:prSet presAssocID="{CA64C8F0-952A-40EB-B345-58D368A8981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F007E5C-C67D-BE4D-9C0A-92EECAB3ADC1}" type="pres">
      <dgm:prSet presAssocID="{CA64C8F0-952A-40EB-B345-58D368A89819}" presName="negativeSpace" presStyleCnt="0"/>
      <dgm:spPr/>
    </dgm:pt>
    <dgm:pt modelId="{C1020486-0B62-7C40-ACF7-71A32B260E54}" type="pres">
      <dgm:prSet presAssocID="{CA64C8F0-952A-40EB-B345-58D368A89819}" presName="childText" presStyleLbl="conFgAcc1" presStyleIdx="3" presStyleCnt="5">
        <dgm:presLayoutVars>
          <dgm:bulletEnabled val="1"/>
        </dgm:presLayoutVars>
      </dgm:prSet>
      <dgm:spPr/>
    </dgm:pt>
    <dgm:pt modelId="{06E31BAF-94F2-2547-8DF2-7E424A439677}" type="pres">
      <dgm:prSet presAssocID="{0731062B-F7F3-4859-B303-565211280F5C}" presName="spaceBetweenRectangles" presStyleCnt="0"/>
      <dgm:spPr/>
    </dgm:pt>
    <dgm:pt modelId="{238A23C5-17A6-1340-89D8-3D1D0290A95E}" type="pres">
      <dgm:prSet presAssocID="{30FCBAFF-B827-46F2-98DA-4B2ABB33840E}" presName="parentLin" presStyleCnt="0"/>
      <dgm:spPr/>
    </dgm:pt>
    <dgm:pt modelId="{38B09D77-D135-3347-8BA0-94508F2B9756}" type="pres">
      <dgm:prSet presAssocID="{30FCBAFF-B827-46F2-98DA-4B2ABB33840E}" presName="parentLeftMargin" presStyleLbl="node1" presStyleIdx="3" presStyleCnt="5"/>
      <dgm:spPr/>
    </dgm:pt>
    <dgm:pt modelId="{1D4CF77F-F95D-984F-93FE-07E7E716761C}" type="pres">
      <dgm:prSet presAssocID="{30FCBAFF-B827-46F2-98DA-4B2ABB33840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653A18E-8508-3541-AF62-66B48223582C}" type="pres">
      <dgm:prSet presAssocID="{30FCBAFF-B827-46F2-98DA-4B2ABB33840E}" presName="negativeSpace" presStyleCnt="0"/>
      <dgm:spPr/>
    </dgm:pt>
    <dgm:pt modelId="{BF9787C3-4908-2944-A2B0-B779E6433D78}" type="pres">
      <dgm:prSet presAssocID="{30FCBAFF-B827-46F2-98DA-4B2ABB33840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CCF7A03-0FCD-7946-B007-FE512173AB60}" type="presOf" srcId="{388CB011-7F22-4EBF-B23C-65480CE42C0D}" destId="{295A81AE-3FF4-2347-9F97-F57C789B89A0}" srcOrd="0" destOrd="0" presId="urn:microsoft.com/office/officeart/2005/8/layout/list1"/>
    <dgm:cxn modelId="{01B56115-70C9-4914-A03C-BC0BBF0B71C5}" srcId="{6A1C3718-75CF-4B83-B363-F1ECB0697F1D}" destId="{D82C2787-F80E-4E9D-9228-CB1521741576}" srcOrd="2" destOrd="0" parTransId="{51806877-5430-4AB1-BD99-239FFAAA5808}" sibTransId="{FE959227-AD5A-4A36-BDED-FA2471A36D88}"/>
    <dgm:cxn modelId="{02CBDE2E-68FE-884F-B15F-1252120761A5}" type="presOf" srcId="{D82C2787-F80E-4E9D-9228-CB1521741576}" destId="{5AD32096-08FA-784A-B856-50FFD0962669}" srcOrd="1" destOrd="0" presId="urn:microsoft.com/office/officeart/2005/8/layout/list1"/>
    <dgm:cxn modelId="{11FCBA30-0D18-4B45-89B1-73E208BA467A}" srcId="{C53C4D7D-A036-41B4-A9F7-1E74B353C21F}" destId="{7A47F59A-13B5-41B9-993A-7F681E824143}" srcOrd="1" destOrd="0" parTransId="{E46A5C4A-51AB-461F-BA1E-D0BF6F41C5F9}" sibTransId="{9C0EAF13-D73F-4B30-A467-2E3B4D9DF2C0}"/>
    <dgm:cxn modelId="{19211831-DA52-E84A-BFD7-42BA0C01668C}" type="presOf" srcId="{7A47F59A-13B5-41B9-993A-7F681E824143}" destId="{655EF9D4-E8C0-4648-BAE0-6E0ED1A2E61B}" srcOrd="0" destOrd="1" presId="urn:microsoft.com/office/officeart/2005/8/layout/list1"/>
    <dgm:cxn modelId="{ED1C0E32-5653-47FD-96D3-7CFC6D60FB2F}" srcId="{6A1C3718-75CF-4B83-B363-F1ECB0697F1D}" destId="{388CB011-7F22-4EBF-B23C-65480CE42C0D}" srcOrd="1" destOrd="0" parTransId="{9BFC738A-2575-44B3-8B61-E61101F23A49}" sibTransId="{296D78F7-7738-4D44-88A8-7F9B2EC8EC78}"/>
    <dgm:cxn modelId="{A8BA2F4B-8D2B-4A50-83C5-BE084540C3C7}" srcId="{6A1C3718-75CF-4B83-B363-F1ECB0697F1D}" destId="{C53C4D7D-A036-41B4-A9F7-1E74B353C21F}" srcOrd="0" destOrd="0" parTransId="{BB1B9CAD-C0A0-4862-BC24-98F781B84B10}" sibTransId="{2A04C5A5-E809-47FC-9CE3-BAB32B8C7E3B}"/>
    <dgm:cxn modelId="{24A2C550-D880-FE40-8AE7-A67B54B3C3D5}" type="presOf" srcId="{BFE00AC3-3FCC-4197-8CEE-06AB27654C7A}" destId="{655EF9D4-E8C0-4648-BAE0-6E0ED1A2E61B}" srcOrd="0" destOrd="0" presId="urn:microsoft.com/office/officeart/2005/8/layout/list1"/>
    <dgm:cxn modelId="{99B2455D-F42E-4D49-A435-CC0ED279DC72}" srcId="{C53C4D7D-A036-41B4-A9F7-1E74B353C21F}" destId="{E084E52A-A1C1-427B-9F94-602B6624FD9B}" srcOrd="2" destOrd="0" parTransId="{BB3548E3-E56A-43C3-B4DA-A38BC38FC578}" sibTransId="{EE72FD8B-898E-4E49-92F5-A0B259BF235A}"/>
    <dgm:cxn modelId="{CD33F261-9CE7-4D03-93F5-446856C92E50}" srcId="{6A1C3718-75CF-4B83-B363-F1ECB0697F1D}" destId="{CA64C8F0-952A-40EB-B345-58D368A89819}" srcOrd="3" destOrd="0" parTransId="{F0037311-3721-43E4-B1C1-4BB71B1B67F3}" sibTransId="{0731062B-F7F3-4859-B303-565211280F5C}"/>
    <dgm:cxn modelId="{36D7A976-75A2-8842-8E4A-939EEA0BA93D}" type="presOf" srcId="{CA64C8F0-952A-40EB-B345-58D368A89819}" destId="{8C944223-6925-3945-AC76-5614D84FA9EB}" srcOrd="0" destOrd="0" presId="urn:microsoft.com/office/officeart/2005/8/layout/list1"/>
    <dgm:cxn modelId="{1F0BB376-FC36-2E4F-A03F-5FA9FA95FC2B}" type="presOf" srcId="{30FCBAFF-B827-46F2-98DA-4B2ABB33840E}" destId="{38B09D77-D135-3347-8BA0-94508F2B9756}" srcOrd="0" destOrd="0" presId="urn:microsoft.com/office/officeart/2005/8/layout/list1"/>
    <dgm:cxn modelId="{75A5CE79-B17A-164B-99AA-A79C968DD361}" type="presOf" srcId="{6A1C3718-75CF-4B83-B363-F1ECB0697F1D}" destId="{31081139-8B96-6847-A188-DBF56362C797}" srcOrd="0" destOrd="0" presId="urn:microsoft.com/office/officeart/2005/8/layout/list1"/>
    <dgm:cxn modelId="{A454077B-5C8B-8847-9042-37E81D23BA8D}" type="presOf" srcId="{C53C4D7D-A036-41B4-A9F7-1E74B353C21F}" destId="{2E757677-3D8C-3643-920B-A6AD9B6EFFDE}" srcOrd="0" destOrd="0" presId="urn:microsoft.com/office/officeart/2005/8/layout/list1"/>
    <dgm:cxn modelId="{8DD3CC91-B17B-5947-8521-9C3F8A0D7EE7}" type="presOf" srcId="{C53C4D7D-A036-41B4-A9F7-1E74B353C21F}" destId="{13E428FB-ABBB-304B-8377-0B4340793484}" srcOrd="1" destOrd="0" presId="urn:microsoft.com/office/officeart/2005/8/layout/list1"/>
    <dgm:cxn modelId="{9C3ADB91-589F-4C4C-B545-65E9E9685617}" type="presOf" srcId="{30FCBAFF-B827-46F2-98DA-4B2ABB33840E}" destId="{1D4CF77F-F95D-984F-93FE-07E7E716761C}" srcOrd="1" destOrd="0" presId="urn:microsoft.com/office/officeart/2005/8/layout/list1"/>
    <dgm:cxn modelId="{5B3E1696-D256-1B4B-96CE-844F7DDCA907}" type="presOf" srcId="{388CB011-7F22-4EBF-B23C-65480CE42C0D}" destId="{0D30EBE0-3BDA-934D-BD3B-9211B729B852}" srcOrd="1" destOrd="0" presId="urn:microsoft.com/office/officeart/2005/8/layout/list1"/>
    <dgm:cxn modelId="{617F98AF-7AE7-4D0D-8086-4086FC01FE2B}" srcId="{C53C4D7D-A036-41B4-A9F7-1E74B353C21F}" destId="{BFE00AC3-3FCC-4197-8CEE-06AB27654C7A}" srcOrd="0" destOrd="0" parTransId="{0A6AD004-5B06-4641-9119-30154EB350A6}" sibTransId="{B4ED9809-56D2-4C11-8CD9-C4C91F257FFD}"/>
    <dgm:cxn modelId="{7D533DBB-F0A7-5645-8D13-9E3FB9A08D83}" type="presOf" srcId="{D82C2787-F80E-4E9D-9228-CB1521741576}" destId="{6F5141C0-59E1-1348-90DD-E59406B68AB3}" srcOrd="0" destOrd="0" presId="urn:microsoft.com/office/officeart/2005/8/layout/list1"/>
    <dgm:cxn modelId="{5BD4A9D7-C285-4BB4-9A9E-24DAF72CB965}" srcId="{6A1C3718-75CF-4B83-B363-F1ECB0697F1D}" destId="{30FCBAFF-B827-46F2-98DA-4B2ABB33840E}" srcOrd="4" destOrd="0" parTransId="{71DDEC53-4AC4-416F-A7F7-750F31FEFC65}" sibTransId="{AF9F70B1-028B-4E56-A527-38BC8D3AFFED}"/>
    <dgm:cxn modelId="{CCFE6EDB-72BC-F643-BAFD-BA933083DC17}" type="presOf" srcId="{CA64C8F0-952A-40EB-B345-58D368A89819}" destId="{09D50A77-A5C2-6041-AA4E-195942A2111E}" srcOrd="1" destOrd="0" presId="urn:microsoft.com/office/officeart/2005/8/layout/list1"/>
    <dgm:cxn modelId="{DD8549F8-DB1D-BB43-A23B-543A7AE6B06C}" type="presOf" srcId="{E084E52A-A1C1-427B-9F94-602B6624FD9B}" destId="{655EF9D4-E8C0-4648-BAE0-6E0ED1A2E61B}" srcOrd="0" destOrd="2" presId="urn:microsoft.com/office/officeart/2005/8/layout/list1"/>
    <dgm:cxn modelId="{A1A5FA01-0223-3F43-84FC-C2158507B856}" type="presParOf" srcId="{31081139-8B96-6847-A188-DBF56362C797}" destId="{38861678-7518-174C-A6A5-756527DEA4FF}" srcOrd="0" destOrd="0" presId="urn:microsoft.com/office/officeart/2005/8/layout/list1"/>
    <dgm:cxn modelId="{C1F5F458-1FAC-C74F-9498-0BB25EC9D176}" type="presParOf" srcId="{38861678-7518-174C-A6A5-756527DEA4FF}" destId="{2E757677-3D8C-3643-920B-A6AD9B6EFFDE}" srcOrd="0" destOrd="0" presId="urn:microsoft.com/office/officeart/2005/8/layout/list1"/>
    <dgm:cxn modelId="{410E3A80-0849-EB42-8AB1-E92514BAE51F}" type="presParOf" srcId="{38861678-7518-174C-A6A5-756527DEA4FF}" destId="{13E428FB-ABBB-304B-8377-0B4340793484}" srcOrd="1" destOrd="0" presId="urn:microsoft.com/office/officeart/2005/8/layout/list1"/>
    <dgm:cxn modelId="{AD2FD1A3-6D2D-514A-B507-A878D940993D}" type="presParOf" srcId="{31081139-8B96-6847-A188-DBF56362C797}" destId="{6718987E-0B37-DA4C-B6F6-868FBD8BBFBF}" srcOrd="1" destOrd="0" presId="urn:microsoft.com/office/officeart/2005/8/layout/list1"/>
    <dgm:cxn modelId="{5B8635AC-B546-2A45-84D7-DC90420BAA6D}" type="presParOf" srcId="{31081139-8B96-6847-A188-DBF56362C797}" destId="{655EF9D4-E8C0-4648-BAE0-6E0ED1A2E61B}" srcOrd="2" destOrd="0" presId="urn:microsoft.com/office/officeart/2005/8/layout/list1"/>
    <dgm:cxn modelId="{F39ACDEA-9A63-4848-8A83-C4F3770F5843}" type="presParOf" srcId="{31081139-8B96-6847-A188-DBF56362C797}" destId="{EFDC5406-0053-5548-9BFB-A912848BE085}" srcOrd="3" destOrd="0" presId="urn:microsoft.com/office/officeart/2005/8/layout/list1"/>
    <dgm:cxn modelId="{17D265B5-6AE1-824F-9502-8E3B0BBD5D5E}" type="presParOf" srcId="{31081139-8B96-6847-A188-DBF56362C797}" destId="{BB01500B-AB39-384D-B2DE-8919F42676F8}" srcOrd="4" destOrd="0" presId="urn:microsoft.com/office/officeart/2005/8/layout/list1"/>
    <dgm:cxn modelId="{E5C611AF-C189-794E-85BA-2243EF90F43F}" type="presParOf" srcId="{BB01500B-AB39-384D-B2DE-8919F42676F8}" destId="{295A81AE-3FF4-2347-9F97-F57C789B89A0}" srcOrd="0" destOrd="0" presId="urn:microsoft.com/office/officeart/2005/8/layout/list1"/>
    <dgm:cxn modelId="{73DB9EF3-0B30-544A-A4F7-03CE55C63ECD}" type="presParOf" srcId="{BB01500B-AB39-384D-B2DE-8919F42676F8}" destId="{0D30EBE0-3BDA-934D-BD3B-9211B729B852}" srcOrd="1" destOrd="0" presId="urn:microsoft.com/office/officeart/2005/8/layout/list1"/>
    <dgm:cxn modelId="{17FFF723-AD9C-6C4D-8991-5661E412F58D}" type="presParOf" srcId="{31081139-8B96-6847-A188-DBF56362C797}" destId="{9721F7BE-CFA1-444B-813D-EB1BCB0B83C3}" srcOrd="5" destOrd="0" presId="urn:microsoft.com/office/officeart/2005/8/layout/list1"/>
    <dgm:cxn modelId="{68241575-DAA7-884C-AD5A-2829B0E21CDF}" type="presParOf" srcId="{31081139-8B96-6847-A188-DBF56362C797}" destId="{8C10AC08-61C2-E846-89B8-BABBB64F0AFD}" srcOrd="6" destOrd="0" presId="urn:microsoft.com/office/officeart/2005/8/layout/list1"/>
    <dgm:cxn modelId="{F4741786-8659-084B-BD2F-743CB314F267}" type="presParOf" srcId="{31081139-8B96-6847-A188-DBF56362C797}" destId="{F368B219-B530-CA4F-B7EC-E67325426EE6}" srcOrd="7" destOrd="0" presId="urn:microsoft.com/office/officeart/2005/8/layout/list1"/>
    <dgm:cxn modelId="{2CAF2450-DEFB-8E40-85CF-EEBC16EF684A}" type="presParOf" srcId="{31081139-8B96-6847-A188-DBF56362C797}" destId="{D857F8C4-FCC9-7848-BE77-A38090497E50}" srcOrd="8" destOrd="0" presId="urn:microsoft.com/office/officeart/2005/8/layout/list1"/>
    <dgm:cxn modelId="{53B3224E-C38D-CC4F-A726-29CC3C9EA4C1}" type="presParOf" srcId="{D857F8C4-FCC9-7848-BE77-A38090497E50}" destId="{6F5141C0-59E1-1348-90DD-E59406B68AB3}" srcOrd="0" destOrd="0" presId="urn:microsoft.com/office/officeart/2005/8/layout/list1"/>
    <dgm:cxn modelId="{7EF91502-C70F-304D-B3FA-0A5AAC4329C2}" type="presParOf" srcId="{D857F8C4-FCC9-7848-BE77-A38090497E50}" destId="{5AD32096-08FA-784A-B856-50FFD0962669}" srcOrd="1" destOrd="0" presId="urn:microsoft.com/office/officeart/2005/8/layout/list1"/>
    <dgm:cxn modelId="{1DEF8F27-7C66-324E-B745-525CC7A5B0C4}" type="presParOf" srcId="{31081139-8B96-6847-A188-DBF56362C797}" destId="{6CB96970-9EC5-9B4C-B38E-82DC5D753C58}" srcOrd="9" destOrd="0" presId="urn:microsoft.com/office/officeart/2005/8/layout/list1"/>
    <dgm:cxn modelId="{18B93E8E-7E3E-BE46-BF1D-95D0AECA998F}" type="presParOf" srcId="{31081139-8B96-6847-A188-DBF56362C797}" destId="{3FE21923-0AF1-7249-9D63-3178A1839E5D}" srcOrd="10" destOrd="0" presId="urn:microsoft.com/office/officeart/2005/8/layout/list1"/>
    <dgm:cxn modelId="{EC19151A-4756-3E44-A66C-6B495015C45A}" type="presParOf" srcId="{31081139-8B96-6847-A188-DBF56362C797}" destId="{002DAB47-344A-E942-9ABA-51ADC0DFB6F1}" srcOrd="11" destOrd="0" presId="urn:microsoft.com/office/officeart/2005/8/layout/list1"/>
    <dgm:cxn modelId="{A52D6342-9B29-2E46-8B9F-8DDF163B2E42}" type="presParOf" srcId="{31081139-8B96-6847-A188-DBF56362C797}" destId="{811B7E2F-0C37-0D4E-896B-2C8BC393960B}" srcOrd="12" destOrd="0" presId="urn:microsoft.com/office/officeart/2005/8/layout/list1"/>
    <dgm:cxn modelId="{3F947E36-1667-A743-B5CD-1A5BBD8D11DD}" type="presParOf" srcId="{811B7E2F-0C37-0D4E-896B-2C8BC393960B}" destId="{8C944223-6925-3945-AC76-5614D84FA9EB}" srcOrd="0" destOrd="0" presId="urn:microsoft.com/office/officeart/2005/8/layout/list1"/>
    <dgm:cxn modelId="{64094359-4ADE-AF47-9436-E27CAD06B4F5}" type="presParOf" srcId="{811B7E2F-0C37-0D4E-896B-2C8BC393960B}" destId="{09D50A77-A5C2-6041-AA4E-195942A2111E}" srcOrd="1" destOrd="0" presId="urn:microsoft.com/office/officeart/2005/8/layout/list1"/>
    <dgm:cxn modelId="{FDB3A54B-8B9F-CF4D-92E4-013FB1CA2BB0}" type="presParOf" srcId="{31081139-8B96-6847-A188-DBF56362C797}" destId="{4F007E5C-C67D-BE4D-9C0A-92EECAB3ADC1}" srcOrd="13" destOrd="0" presId="urn:microsoft.com/office/officeart/2005/8/layout/list1"/>
    <dgm:cxn modelId="{B255E56A-2F8B-0C41-8761-CC55C900B18C}" type="presParOf" srcId="{31081139-8B96-6847-A188-DBF56362C797}" destId="{C1020486-0B62-7C40-ACF7-71A32B260E54}" srcOrd="14" destOrd="0" presId="urn:microsoft.com/office/officeart/2005/8/layout/list1"/>
    <dgm:cxn modelId="{A1998E73-5C79-374E-A2D2-04A83FA6D276}" type="presParOf" srcId="{31081139-8B96-6847-A188-DBF56362C797}" destId="{06E31BAF-94F2-2547-8DF2-7E424A439677}" srcOrd="15" destOrd="0" presId="urn:microsoft.com/office/officeart/2005/8/layout/list1"/>
    <dgm:cxn modelId="{DCE408FA-4836-8E43-91FC-B300BC96FA5A}" type="presParOf" srcId="{31081139-8B96-6847-A188-DBF56362C797}" destId="{238A23C5-17A6-1340-89D8-3D1D0290A95E}" srcOrd="16" destOrd="0" presId="urn:microsoft.com/office/officeart/2005/8/layout/list1"/>
    <dgm:cxn modelId="{9493229A-B36C-6548-ABC7-B366465F7EB5}" type="presParOf" srcId="{238A23C5-17A6-1340-89D8-3D1D0290A95E}" destId="{38B09D77-D135-3347-8BA0-94508F2B9756}" srcOrd="0" destOrd="0" presId="urn:microsoft.com/office/officeart/2005/8/layout/list1"/>
    <dgm:cxn modelId="{8A0713FF-4D47-4447-9085-80FEE3C32423}" type="presParOf" srcId="{238A23C5-17A6-1340-89D8-3D1D0290A95E}" destId="{1D4CF77F-F95D-984F-93FE-07E7E716761C}" srcOrd="1" destOrd="0" presId="urn:microsoft.com/office/officeart/2005/8/layout/list1"/>
    <dgm:cxn modelId="{C53677DE-F445-F141-9240-E19136066C28}" type="presParOf" srcId="{31081139-8B96-6847-A188-DBF56362C797}" destId="{A653A18E-8508-3541-AF62-66B48223582C}" srcOrd="17" destOrd="0" presId="urn:microsoft.com/office/officeart/2005/8/layout/list1"/>
    <dgm:cxn modelId="{3CDDDD1D-DC4F-C048-9A0A-D38821C3F295}" type="presParOf" srcId="{31081139-8B96-6847-A188-DBF56362C797}" destId="{BF9787C3-4908-2944-A2B0-B779E6433D7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A83FD6-AF79-4EC8-82E4-13CDBCDDD8C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9538944-5E67-46D7-9C82-5552E095843B}">
      <dgm:prSet/>
      <dgm:spPr/>
      <dgm:t>
        <a:bodyPr/>
        <a:lstStyle/>
        <a:p>
          <a:r>
            <a:rPr lang="nl-NL"/>
            <a:t>Waar wel en waar niet?</a:t>
          </a:r>
          <a:endParaRPr lang="en-US"/>
        </a:p>
      </dgm:t>
    </dgm:pt>
    <dgm:pt modelId="{D12A33A9-F7FE-4418-BF47-C77ECC61F0B0}" type="parTrans" cxnId="{EB540E87-E821-486D-A4C9-32C72E99135F}">
      <dgm:prSet/>
      <dgm:spPr/>
      <dgm:t>
        <a:bodyPr/>
        <a:lstStyle/>
        <a:p>
          <a:endParaRPr lang="en-US"/>
        </a:p>
      </dgm:t>
    </dgm:pt>
    <dgm:pt modelId="{EC9B298F-565D-48E9-93C5-83979CE25369}" type="sibTrans" cxnId="{EB540E87-E821-486D-A4C9-32C72E99135F}">
      <dgm:prSet/>
      <dgm:spPr/>
      <dgm:t>
        <a:bodyPr/>
        <a:lstStyle/>
        <a:p>
          <a:endParaRPr lang="en-US"/>
        </a:p>
      </dgm:t>
    </dgm:pt>
    <dgm:pt modelId="{92EDCE20-D8E9-4F66-9E33-FCFDDCB48A26}">
      <dgm:prSet/>
      <dgm:spPr/>
      <dgm:t>
        <a:bodyPr/>
        <a:lstStyle/>
        <a:p>
          <a:r>
            <a:rPr lang="nl-NL"/>
            <a:t>Voerverrijkingen</a:t>
          </a:r>
          <a:endParaRPr lang="en-US"/>
        </a:p>
      </dgm:t>
    </dgm:pt>
    <dgm:pt modelId="{B83634BF-3F14-4E14-A8DB-19966C723DD9}" type="parTrans" cxnId="{26BDC9EE-39B3-42E4-B390-E3D482B5C915}">
      <dgm:prSet/>
      <dgm:spPr/>
      <dgm:t>
        <a:bodyPr/>
        <a:lstStyle/>
        <a:p>
          <a:endParaRPr lang="en-US"/>
        </a:p>
      </dgm:t>
    </dgm:pt>
    <dgm:pt modelId="{15F173EE-7692-44B3-B6EC-E6366E90FBDE}" type="sibTrans" cxnId="{26BDC9EE-39B3-42E4-B390-E3D482B5C915}">
      <dgm:prSet/>
      <dgm:spPr/>
      <dgm:t>
        <a:bodyPr/>
        <a:lstStyle/>
        <a:p>
          <a:endParaRPr lang="en-US"/>
        </a:p>
      </dgm:t>
    </dgm:pt>
    <dgm:pt modelId="{E7EDD64A-3457-F14E-B59F-774D2EEAE366}" type="pres">
      <dgm:prSet presAssocID="{32A83FD6-AF79-4EC8-82E4-13CDBCDDD8C9}" presName="diagram" presStyleCnt="0">
        <dgm:presLayoutVars>
          <dgm:dir/>
          <dgm:resizeHandles val="exact"/>
        </dgm:presLayoutVars>
      </dgm:prSet>
      <dgm:spPr/>
    </dgm:pt>
    <dgm:pt modelId="{0311ECD1-7F9E-7F4D-A6FF-DE76D9DD83FF}" type="pres">
      <dgm:prSet presAssocID="{59538944-5E67-46D7-9C82-5552E095843B}" presName="node" presStyleLbl="node1" presStyleIdx="0" presStyleCnt="2">
        <dgm:presLayoutVars>
          <dgm:bulletEnabled val="1"/>
        </dgm:presLayoutVars>
      </dgm:prSet>
      <dgm:spPr/>
    </dgm:pt>
    <dgm:pt modelId="{F5CFEB40-FFF9-2141-A95C-7D0DDAF4C2BB}" type="pres">
      <dgm:prSet presAssocID="{EC9B298F-565D-48E9-93C5-83979CE25369}" presName="sibTrans" presStyleCnt="0"/>
      <dgm:spPr/>
    </dgm:pt>
    <dgm:pt modelId="{3331CFBD-578B-8A49-8A04-53543ED7447D}" type="pres">
      <dgm:prSet presAssocID="{92EDCE20-D8E9-4F66-9E33-FCFDDCB48A26}" presName="node" presStyleLbl="node1" presStyleIdx="1" presStyleCnt="2">
        <dgm:presLayoutVars>
          <dgm:bulletEnabled val="1"/>
        </dgm:presLayoutVars>
      </dgm:prSet>
      <dgm:spPr/>
    </dgm:pt>
  </dgm:ptLst>
  <dgm:cxnLst>
    <dgm:cxn modelId="{E6568B40-65C9-7A41-A745-5A775794CC02}" type="presOf" srcId="{92EDCE20-D8E9-4F66-9E33-FCFDDCB48A26}" destId="{3331CFBD-578B-8A49-8A04-53543ED7447D}" srcOrd="0" destOrd="0" presId="urn:microsoft.com/office/officeart/2005/8/layout/default"/>
    <dgm:cxn modelId="{EBE71D83-17D3-7940-B850-CB1379EEF2F2}" type="presOf" srcId="{59538944-5E67-46D7-9C82-5552E095843B}" destId="{0311ECD1-7F9E-7F4D-A6FF-DE76D9DD83FF}" srcOrd="0" destOrd="0" presId="urn:microsoft.com/office/officeart/2005/8/layout/default"/>
    <dgm:cxn modelId="{EB540E87-E821-486D-A4C9-32C72E99135F}" srcId="{32A83FD6-AF79-4EC8-82E4-13CDBCDDD8C9}" destId="{59538944-5E67-46D7-9C82-5552E095843B}" srcOrd="0" destOrd="0" parTransId="{D12A33A9-F7FE-4418-BF47-C77ECC61F0B0}" sibTransId="{EC9B298F-565D-48E9-93C5-83979CE25369}"/>
    <dgm:cxn modelId="{8B9074CB-F090-5C4C-AB8C-6E24355FD6D5}" type="presOf" srcId="{32A83FD6-AF79-4EC8-82E4-13CDBCDDD8C9}" destId="{E7EDD64A-3457-F14E-B59F-774D2EEAE366}" srcOrd="0" destOrd="0" presId="urn:microsoft.com/office/officeart/2005/8/layout/default"/>
    <dgm:cxn modelId="{26BDC9EE-39B3-42E4-B390-E3D482B5C915}" srcId="{32A83FD6-AF79-4EC8-82E4-13CDBCDDD8C9}" destId="{92EDCE20-D8E9-4F66-9E33-FCFDDCB48A26}" srcOrd="1" destOrd="0" parTransId="{B83634BF-3F14-4E14-A8DB-19966C723DD9}" sibTransId="{15F173EE-7692-44B3-B6EC-E6366E90FBDE}"/>
    <dgm:cxn modelId="{B4DCC06F-0FD4-8F4C-BAA8-B6BE5373B097}" type="presParOf" srcId="{E7EDD64A-3457-F14E-B59F-774D2EEAE366}" destId="{0311ECD1-7F9E-7F4D-A6FF-DE76D9DD83FF}" srcOrd="0" destOrd="0" presId="urn:microsoft.com/office/officeart/2005/8/layout/default"/>
    <dgm:cxn modelId="{B0EEEB44-88C1-B74E-8C34-F1A442A414EF}" type="presParOf" srcId="{E7EDD64A-3457-F14E-B59F-774D2EEAE366}" destId="{F5CFEB40-FFF9-2141-A95C-7D0DDAF4C2BB}" srcOrd="1" destOrd="0" presId="urn:microsoft.com/office/officeart/2005/8/layout/default"/>
    <dgm:cxn modelId="{3F4EB093-4CF4-B44E-9855-690F6EC84523}" type="presParOf" srcId="{E7EDD64A-3457-F14E-B59F-774D2EEAE366}" destId="{3331CFBD-578B-8A49-8A04-53543ED7447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313984-6D6D-475C-B55D-4DF72427515C}" type="doc">
      <dgm:prSet loTypeId="urn:microsoft.com/office/officeart/2016/7/layout/ChevronBlock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201ED29-2C5F-4AE4-8CA3-61D19E9D8315}">
      <dgm:prSet/>
      <dgm:spPr/>
      <dgm:t>
        <a:bodyPr/>
        <a:lstStyle/>
        <a:p>
          <a:r>
            <a:rPr lang="nl-NL"/>
            <a:t>Hooi</a:t>
          </a:r>
          <a:endParaRPr lang="en-US"/>
        </a:p>
      </dgm:t>
    </dgm:pt>
    <dgm:pt modelId="{6FEF6F5F-B1CC-4727-94DB-23D8AD088FFA}" type="parTrans" cxnId="{5CF55AD1-54AB-438F-81D2-C80D4A1E2D5D}">
      <dgm:prSet/>
      <dgm:spPr/>
      <dgm:t>
        <a:bodyPr/>
        <a:lstStyle/>
        <a:p>
          <a:endParaRPr lang="en-US"/>
        </a:p>
      </dgm:t>
    </dgm:pt>
    <dgm:pt modelId="{4FEA1C6E-B215-4E1F-B90A-F827898BB989}" type="sibTrans" cxnId="{5CF55AD1-54AB-438F-81D2-C80D4A1E2D5D}">
      <dgm:prSet/>
      <dgm:spPr/>
      <dgm:t>
        <a:bodyPr/>
        <a:lstStyle/>
        <a:p>
          <a:endParaRPr lang="en-US"/>
        </a:p>
      </dgm:t>
    </dgm:pt>
    <dgm:pt modelId="{E5B3AB64-CDDB-424A-8FEB-4BE86E1D3232}">
      <dgm:prSet/>
      <dgm:spPr/>
      <dgm:t>
        <a:bodyPr/>
        <a:lstStyle/>
        <a:p>
          <a:r>
            <a:rPr lang="nl-NL" dirty="0"/>
            <a:t>Zo groen mogelijk</a:t>
          </a:r>
          <a:endParaRPr lang="en-US" dirty="0"/>
        </a:p>
      </dgm:t>
    </dgm:pt>
    <dgm:pt modelId="{A7726405-53F8-40FB-969A-24E799EA4DED}" type="parTrans" cxnId="{C11A183F-BF76-4ABB-85D9-8244099FA7F9}">
      <dgm:prSet/>
      <dgm:spPr/>
      <dgm:t>
        <a:bodyPr/>
        <a:lstStyle/>
        <a:p>
          <a:endParaRPr lang="en-US"/>
        </a:p>
      </dgm:t>
    </dgm:pt>
    <dgm:pt modelId="{EF9039BF-E93A-4F32-8E81-B45895D40A59}" type="sibTrans" cxnId="{C11A183F-BF76-4ABB-85D9-8244099FA7F9}">
      <dgm:prSet/>
      <dgm:spPr/>
      <dgm:t>
        <a:bodyPr/>
        <a:lstStyle/>
        <a:p>
          <a:endParaRPr lang="en-US"/>
        </a:p>
      </dgm:t>
    </dgm:pt>
    <dgm:pt modelId="{3FDCCCFD-DBDE-4F15-AAE6-480DDEC34107}">
      <dgm:prSet/>
      <dgm:spPr/>
      <dgm:t>
        <a:bodyPr/>
        <a:lstStyle/>
        <a:p>
          <a:r>
            <a:rPr lang="nl-NL" dirty="0"/>
            <a:t>Vers hooi</a:t>
          </a:r>
          <a:endParaRPr lang="en-US" dirty="0"/>
        </a:p>
      </dgm:t>
    </dgm:pt>
    <dgm:pt modelId="{8887E1BB-4DDB-4BD3-97AB-1128E0C76A25}" type="parTrans" cxnId="{B3381063-B477-4301-9A55-2003F324D2BE}">
      <dgm:prSet/>
      <dgm:spPr/>
      <dgm:t>
        <a:bodyPr/>
        <a:lstStyle/>
        <a:p>
          <a:endParaRPr lang="en-US"/>
        </a:p>
      </dgm:t>
    </dgm:pt>
    <dgm:pt modelId="{B4BC858F-69E5-4D15-9BE6-6A302EA9E338}" type="sibTrans" cxnId="{B3381063-B477-4301-9A55-2003F324D2BE}">
      <dgm:prSet/>
      <dgm:spPr/>
      <dgm:t>
        <a:bodyPr/>
        <a:lstStyle/>
        <a:p>
          <a:endParaRPr lang="en-US"/>
        </a:p>
      </dgm:t>
    </dgm:pt>
    <dgm:pt modelId="{AB03987E-52FA-406B-9FD5-0B01409DDF17}">
      <dgm:prSet/>
      <dgm:spPr/>
      <dgm:t>
        <a:bodyPr/>
        <a:lstStyle/>
        <a:p>
          <a:r>
            <a:rPr lang="nl-NL" dirty="0"/>
            <a:t>Kijk uit met schimmel</a:t>
          </a:r>
          <a:endParaRPr lang="en-US" dirty="0"/>
        </a:p>
      </dgm:t>
    </dgm:pt>
    <dgm:pt modelId="{EEB3EC70-F2C7-4B7E-A467-DAC8F936E1A1}" type="parTrans" cxnId="{2E29765D-0F3A-4D25-A6A5-694BB311D533}">
      <dgm:prSet/>
      <dgm:spPr/>
      <dgm:t>
        <a:bodyPr/>
        <a:lstStyle/>
        <a:p>
          <a:endParaRPr lang="en-US"/>
        </a:p>
      </dgm:t>
    </dgm:pt>
    <dgm:pt modelId="{B6A7881F-026F-459A-9032-4C03D1B78314}" type="sibTrans" cxnId="{2E29765D-0F3A-4D25-A6A5-694BB311D533}">
      <dgm:prSet/>
      <dgm:spPr/>
      <dgm:t>
        <a:bodyPr/>
        <a:lstStyle/>
        <a:p>
          <a:endParaRPr lang="en-US"/>
        </a:p>
      </dgm:t>
    </dgm:pt>
    <dgm:pt modelId="{3309DED6-AD4B-4E55-907E-7869BC04D408}">
      <dgm:prSet/>
      <dgm:spPr/>
      <dgm:t>
        <a:bodyPr/>
        <a:lstStyle/>
        <a:p>
          <a:r>
            <a:rPr lang="nl-NL" dirty="0"/>
            <a:t>Meer energie</a:t>
          </a:r>
          <a:endParaRPr lang="en-US" dirty="0"/>
        </a:p>
      </dgm:t>
    </dgm:pt>
    <dgm:pt modelId="{CDB52A64-D989-4D50-ACAF-9D2B8D1AAEE3}" type="parTrans" cxnId="{D9961C31-E439-4EB2-B2F9-1350B2054F42}">
      <dgm:prSet/>
      <dgm:spPr/>
      <dgm:t>
        <a:bodyPr/>
        <a:lstStyle/>
        <a:p>
          <a:endParaRPr lang="en-US"/>
        </a:p>
      </dgm:t>
    </dgm:pt>
    <dgm:pt modelId="{7AA88D3A-2AE5-4913-9126-D87322A7FE66}" type="sibTrans" cxnId="{D9961C31-E439-4EB2-B2F9-1350B2054F42}">
      <dgm:prSet/>
      <dgm:spPr/>
      <dgm:t>
        <a:bodyPr/>
        <a:lstStyle/>
        <a:p>
          <a:endParaRPr lang="en-US"/>
        </a:p>
      </dgm:t>
    </dgm:pt>
    <dgm:pt modelId="{862F8021-91DB-4F52-812C-16CC5E897AB6}">
      <dgm:prSet/>
      <dgm:spPr/>
      <dgm:t>
        <a:bodyPr/>
        <a:lstStyle/>
        <a:p>
          <a:r>
            <a:rPr lang="nl-NL"/>
            <a:t>Stro</a:t>
          </a:r>
          <a:endParaRPr lang="en-US"/>
        </a:p>
      </dgm:t>
    </dgm:pt>
    <dgm:pt modelId="{BC46DEBA-7A10-49BC-A45D-F4C80D13F71A}" type="parTrans" cxnId="{FC232D6B-0F9D-4FBE-BAF6-604180D87CE1}">
      <dgm:prSet/>
      <dgm:spPr/>
      <dgm:t>
        <a:bodyPr/>
        <a:lstStyle/>
        <a:p>
          <a:endParaRPr lang="en-US"/>
        </a:p>
      </dgm:t>
    </dgm:pt>
    <dgm:pt modelId="{A67F4B9D-BCEC-4A95-B01B-A91D1A3ED95B}" type="sibTrans" cxnId="{FC232D6B-0F9D-4FBE-BAF6-604180D87CE1}">
      <dgm:prSet/>
      <dgm:spPr/>
      <dgm:t>
        <a:bodyPr/>
        <a:lstStyle/>
        <a:p>
          <a:endParaRPr lang="en-US"/>
        </a:p>
      </dgm:t>
    </dgm:pt>
    <dgm:pt modelId="{A7A1DF65-BB46-4F33-A726-2380CB33910B}">
      <dgm:prSet/>
      <dgm:spPr/>
      <dgm:t>
        <a:bodyPr/>
        <a:lstStyle/>
        <a:p>
          <a:r>
            <a:rPr lang="nl-NL"/>
            <a:t>Minder energie dan hooi</a:t>
          </a:r>
          <a:endParaRPr lang="en-US"/>
        </a:p>
      </dgm:t>
    </dgm:pt>
    <dgm:pt modelId="{7B11375A-9236-4E7A-9125-1F497D8F56DD}" type="parTrans" cxnId="{6A215FD3-E8A8-492A-8F81-B39CF4ED7024}">
      <dgm:prSet/>
      <dgm:spPr/>
      <dgm:t>
        <a:bodyPr/>
        <a:lstStyle/>
        <a:p>
          <a:endParaRPr lang="en-US"/>
        </a:p>
      </dgm:t>
    </dgm:pt>
    <dgm:pt modelId="{C5582E64-2151-4862-A2E3-DF5927A09E03}" type="sibTrans" cxnId="{6A215FD3-E8A8-492A-8F81-B39CF4ED7024}">
      <dgm:prSet/>
      <dgm:spPr/>
      <dgm:t>
        <a:bodyPr/>
        <a:lstStyle/>
        <a:p>
          <a:endParaRPr lang="en-US"/>
        </a:p>
      </dgm:t>
    </dgm:pt>
    <dgm:pt modelId="{07D23E93-1D56-409C-A953-153A0E817222}">
      <dgm:prSet/>
      <dgm:spPr/>
      <dgm:t>
        <a:bodyPr/>
        <a:lstStyle/>
        <a:p>
          <a:r>
            <a:rPr lang="nl-NL" dirty="0"/>
            <a:t>Stro is erg droog en sterk</a:t>
          </a:r>
          <a:endParaRPr lang="en-US" dirty="0"/>
        </a:p>
      </dgm:t>
    </dgm:pt>
    <dgm:pt modelId="{90D4A52F-9DF4-4211-81E2-B172AE49647D}" type="parTrans" cxnId="{81E1A70A-BB09-4B86-AB55-E9B981A9088E}">
      <dgm:prSet/>
      <dgm:spPr/>
      <dgm:t>
        <a:bodyPr/>
        <a:lstStyle/>
        <a:p>
          <a:endParaRPr lang="en-US"/>
        </a:p>
      </dgm:t>
    </dgm:pt>
    <dgm:pt modelId="{E0287D56-DD01-429E-A071-41C53BD5B9B1}" type="sibTrans" cxnId="{81E1A70A-BB09-4B86-AB55-E9B981A9088E}">
      <dgm:prSet/>
      <dgm:spPr/>
      <dgm:t>
        <a:bodyPr/>
        <a:lstStyle/>
        <a:p>
          <a:endParaRPr lang="en-US"/>
        </a:p>
      </dgm:t>
    </dgm:pt>
    <dgm:pt modelId="{239CF36A-6A24-3E42-81A4-AD412AA4664D}">
      <dgm:prSet/>
      <dgm:spPr/>
      <dgm:t>
        <a:bodyPr/>
        <a:lstStyle/>
        <a:p>
          <a:r>
            <a:rPr lang="en-US" dirty="0" err="1"/>
            <a:t>Onbeperkt</a:t>
          </a:r>
          <a:r>
            <a:rPr lang="en-US" dirty="0"/>
            <a:t> </a:t>
          </a:r>
          <a:r>
            <a:rPr lang="en-US" dirty="0" err="1"/>
            <a:t>aanbieden</a:t>
          </a:r>
          <a:endParaRPr lang="en-US" dirty="0"/>
        </a:p>
      </dgm:t>
    </dgm:pt>
    <dgm:pt modelId="{204A4F1F-828D-C64E-9105-3C5020AE6B8C}" type="parTrans" cxnId="{E5E5E662-8EF6-EE43-AC12-3A8AF8159FF0}">
      <dgm:prSet/>
      <dgm:spPr/>
      <dgm:t>
        <a:bodyPr/>
        <a:lstStyle/>
        <a:p>
          <a:endParaRPr lang="nl-NL"/>
        </a:p>
      </dgm:t>
    </dgm:pt>
    <dgm:pt modelId="{86CD71D8-92BE-B947-B3BC-AE88B6CA6F8D}" type="sibTrans" cxnId="{E5E5E662-8EF6-EE43-AC12-3A8AF8159FF0}">
      <dgm:prSet/>
      <dgm:spPr/>
      <dgm:t>
        <a:bodyPr/>
        <a:lstStyle/>
        <a:p>
          <a:endParaRPr lang="nl-NL"/>
        </a:p>
      </dgm:t>
    </dgm:pt>
    <dgm:pt modelId="{64220BF3-ED44-FB48-8848-97241DCDECEE}">
      <dgm:prSet/>
      <dgm:spPr/>
      <dgm:t>
        <a:bodyPr/>
        <a:lstStyle/>
        <a:p>
          <a:r>
            <a:rPr lang="en-US" dirty="0" err="1"/>
            <a:t>Onbeperkt</a:t>
          </a:r>
          <a:r>
            <a:rPr lang="en-US" dirty="0"/>
            <a:t> </a:t>
          </a:r>
          <a:r>
            <a:rPr lang="en-US" dirty="0" err="1"/>
            <a:t>aanbieden</a:t>
          </a:r>
          <a:endParaRPr lang="en-US" dirty="0"/>
        </a:p>
      </dgm:t>
    </dgm:pt>
    <dgm:pt modelId="{59239906-246D-6B43-AB42-DAD7D3588E5F}" type="parTrans" cxnId="{A7D43C38-A585-954C-BF32-9C64E8AB8C10}">
      <dgm:prSet/>
      <dgm:spPr/>
      <dgm:t>
        <a:bodyPr/>
        <a:lstStyle/>
        <a:p>
          <a:endParaRPr lang="nl-NL"/>
        </a:p>
      </dgm:t>
    </dgm:pt>
    <dgm:pt modelId="{DD5AF5D6-5C28-0C4B-9B6F-14D6F7D838A1}" type="sibTrans" cxnId="{A7D43C38-A585-954C-BF32-9C64E8AB8C10}">
      <dgm:prSet/>
      <dgm:spPr/>
      <dgm:t>
        <a:bodyPr/>
        <a:lstStyle/>
        <a:p>
          <a:endParaRPr lang="nl-NL"/>
        </a:p>
      </dgm:t>
    </dgm:pt>
    <dgm:pt modelId="{E4E0CAC8-4DB3-6146-8D61-340C8FC50098}">
      <dgm:prSet/>
      <dgm:spPr/>
      <dgm:t>
        <a:bodyPr/>
        <a:lstStyle/>
        <a:p>
          <a:r>
            <a:rPr lang="en-US" dirty="0" err="1"/>
            <a:t>Wordt</a:t>
          </a:r>
          <a:r>
            <a:rPr lang="en-US" dirty="0"/>
            <a:t> minder </a:t>
          </a:r>
          <a:r>
            <a:rPr lang="en-US" dirty="0" err="1"/>
            <a:t>gegeten</a:t>
          </a:r>
          <a:endParaRPr lang="en-US" dirty="0"/>
        </a:p>
      </dgm:t>
    </dgm:pt>
    <dgm:pt modelId="{D636AD8A-CED2-3440-AC51-F19D5BC13682}" type="parTrans" cxnId="{80E3478F-7D10-2E4A-A91F-FB22DD578944}">
      <dgm:prSet/>
      <dgm:spPr/>
      <dgm:t>
        <a:bodyPr/>
        <a:lstStyle/>
        <a:p>
          <a:endParaRPr lang="nl-NL"/>
        </a:p>
      </dgm:t>
    </dgm:pt>
    <dgm:pt modelId="{07CA9192-1717-484F-8DDC-01D103BE4321}" type="sibTrans" cxnId="{80E3478F-7D10-2E4A-A91F-FB22DD578944}">
      <dgm:prSet/>
      <dgm:spPr/>
      <dgm:t>
        <a:bodyPr/>
        <a:lstStyle/>
        <a:p>
          <a:endParaRPr lang="nl-NL"/>
        </a:p>
      </dgm:t>
    </dgm:pt>
    <dgm:pt modelId="{A429C7DC-4A99-8E41-93D7-D41A505D4820}" type="pres">
      <dgm:prSet presAssocID="{1D313984-6D6D-475C-B55D-4DF72427515C}" presName="Name0" presStyleCnt="0">
        <dgm:presLayoutVars>
          <dgm:dir/>
          <dgm:animLvl val="lvl"/>
          <dgm:resizeHandles val="exact"/>
        </dgm:presLayoutVars>
      </dgm:prSet>
      <dgm:spPr/>
    </dgm:pt>
    <dgm:pt modelId="{C662C993-1B34-FA4E-9797-6C6A8EEC8410}" type="pres">
      <dgm:prSet presAssocID="{D201ED29-2C5F-4AE4-8CA3-61D19E9D8315}" presName="composite" presStyleCnt="0"/>
      <dgm:spPr/>
    </dgm:pt>
    <dgm:pt modelId="{3181BA2D-F5D9-DC4E-9121-97C9FC4FEE2C}" type="pres">
      <dgm:prSet presAssocID="{D201ED29-2C5F-4AE4-8CA3-61D19E9D8315}" presName="parTx" presStyleLbl="alignNode1" presStyleIdx="0" presStyleCnt="2">
        <dgm:presLayoutVars>
          <dgm:chMax val="0"/>
          <dgm:chPref val="0"/>
        </dgm:presLayoutVars>
      </dgm:prSet>
      <dgm:spPr/>
    </dgm:pt>
    <dgm:pt modelId="{CA0CF20E-BAB5-874F-9582-A0824B1F2F3D}" type="pres">
      <dgm:prSet presAssocID="{D201ED29-2C5F-4AE4-8CA3-61D19E9D8315}" presName="desTx" presStyleLbl="alignAccFollowNode1" presStyleIdx="0" presStyleCnt="2">
        <dgm:presLayoutVars/>
      </dgm:prSet>
      <dgm:spPr/>
    </dgm:pt>
    <dgm:pt modelId="{3BD97BE0-4EFD-414D-9BA6-0461626A200D}" type="pres">
      <dgm:prSet presAssocID="{4FEA1C6E-B215-4E1F-B90A-F827898BB989}" presName="space" presStyleCnt="0"/>
      <dgm:spPr/>
    </dgm:pt>
    <dgm:pt modelId="{12F59807-80B3-EE43-B104-E1DE6657D3CB}" type="pres">
      <dgm:prSet presAssocID="{862F8021-91DB-4F52-812C-16CC5E897AB6}" presName="composite" presStyleCnt="0"/>
      <dgm:spPr/>
    </dgm:pt>
    <dgm:pt modelId="{214585CF-7B37-3942-9531-9E484AAA43FE}" type="pres">
      <dgm:prSet presAssocID="{862F8021-91DB-4F52-812C-16CC5E897AB6}" presName="parTx" presStyleLbl="alignNode1" presStyleIdx="1" presStyleCnt="2">
        <dgm:presLayoutVars>
          <dgm:chMax val="0"/>
          <dgm:chPref val="0"/>
        </dgm:presLayoutVars>
      </dgm:prSet>
      <dgm:spPr/>
    </dgm:pt>
    <dgm:pt modelId="{9175BFB7-D738-A440-9984-C0F7853FB5C3}" type="pres">
      <dgm:prSet presAssocID="{862F8021-91DB-4F52-812C-16CC5E897AB6}" presName="desTx" presStyleLbl="alignAccFollowNode1" presStyleIdx="1" presStyleCnt="2">
        <dgm:presLayoutVars/>
      </dgm:prSet>
      <dgm:spPr/>
    </dgm:pt>
  </dgm:ptLst>
  <dgm:cxnLst>
    <dgm:cxn modelId="{41FA9103-E3F9-214C-AA47-7F2B81D58B00}" type="presOf" srcId="{862F8021-91DB-4F52-812C-16CC5E897AB6}" destId="{214585CF-7B37-3942-9531-9E484AAA43FE}" srcOrd="0" destOrd="0" presId="urn:microsoft.com/office/officeart/2016/7/layout/ChevronBlockProcess"/>
    <dgm:cxn modelId="{62DA3004-4FB0-E848-8FA2-1D704CA14909}" type="presOf" srcId="{3309DED6-AD4B-4E55-907E-7869BC04D408}" destId="{CA0CF20E-BAB5-874F-9582-A0824B1F2F3D}" srcOrd="0" destOrd="3" presId="urn:microsoft.com/office/officeart/2016/7/layout/ChevronBlockProcess"/>
    <dgm:cxn modelId="{81E1A70A-BB09-4B86-AB55-E9B981A9088E}" srcId="{862F8021-91DB-4F52-812C-16CC5E897AB6}" destId="{07D23E93-1D56-409C-A953-153A0E817222}" srcOrd="1" destOrd="0" parTransId="{90D4A52F-9DF4-4211-81E2-B172AE49647D}" sibTransId="{E0287D56-DD01-429E-A071-41C53BD5B9B1}"/>
    <dgm:cxn modelId="{A39FF22E-5007-864C-94BB-89ABEBF2FF60}" type="presOf" srcId="{3FDCCCFD-DBDE-4F15-AAE6-480DDEC34107}" destId="{CA0CF20E-BAB5-874F-9582-A0824B1F2F3D}" srcOrd="0" destOrd="1" presId="urn:microsoft.com/office/officeart/2016/7/layout/ChevronBlockProcess"/>
    <dgm:cxn modelId="{D9961C31-E439-4EB2-B2F9-1350B2054F42}" srcId="{D201ED29-2C5F-4AE4-8CA3-61D19E9D8315}" destId="{3309DED6-AD4B-4E55-907E-7869BC04D408}" srcOrd="3" destOrd="0" parTransId="{CDB52A64-D989-4D50-ACAF-9D2B8D1AAEE3}" sibTransId="{7AA88D3A-2AE5-4913-9126-D87322A7FE66}"/>
    <dgm:cxn modelId="{A7D43C38-A585-954C-BF32-9C64E8AB8C10}" srcId="{862F8021-91DB-4F52-812C-16CC5E897AB6}" destId="{64220BF3-ED44-FB48-8848-97241DCDECEE}" srcOrd="3" destOrd="0" parTransId="{59239906-246D-6B43-AB42-DAD7D3588E5F}" sibTransId="{DD5AF5D6-5C28-0C4B-9B6F-14D6F7D838A1}"/>
    <dgm:cxn modelId="{E2874839-8D67-6F40-AB95-8A80FE2FEBFE}" type="presOf" srcId="{64220BF3-ED44-FB48-8848-97241DCDECEE}" destId="{9175BFB7-D738-A440-9984-C0F7853FB5C3}" srcOrd="0" destOrd="3" presId="urn:microsoft.com/office/officeart/2016/7/layout/ChevronBlockProcess"/>
    <dgm:cxn modelId="{C11A183F-BF76-4ABB-85D9-8244099FA7F9}" srcId="{D201ED29-2C5F-4AE4-8CA3-61D19E9D8315}" destId="{E5B3AB64-CDDB-424A-8FEB-4BE86E1D3232}" srcOrd="0" destOrd="0" parTransId="{A7726405-53F8-40FB-969A-24E799EA4DED}" sibTransId="{EF9039BF-E93A-4F32-8E81-B45895D40A59}"/>
    <dgm:cxn modelId="{BA5A364C-246C-C748-B956-1BA6894D9B86}" type="presOf" srcId="{07D23E93-1D56-409C-A953-153A0E817222}" destId="{9175BFB7-D738-A440-9984-C0F7853FB5C3}" srcOrd="0" destOrd="1" presId="urn:microsoft.com/office/officeart/2016/7/layout/ChevronBlockProcess"/>
    <dgm:cxn modelId="{B30C1F5B-857A-C144-B3F9-474EFCC232F6}" type="presOf" srcId="{E5B3AB64-CDDB-424A-8FEB-4BE86E1D3232}" destId="{CA0CF20E-BAB5-874F-9582-A0824B1F2F3D}" srcOrd="0" destOrd="0" presId="urn:microsoft.com/office/officeart/2016/7/layout/ChevronBlockProcess"/>
    <dgm:cxn modelId="{6BDCBA5C-1FBD-CE42-AFCE-EFA60E46507E}" type="presOf" srcId="{E4E0CAC8-4DB3-6146-8D61-340C8FC50098}" destId="{9175BFB7-D738-A440-9984-C0F7853FB5C3}" srcOrd="0" destOrd="2" presId="urn:microsoft.com/office/officeart/2016/7/layout/ChevronBlockProcess"/>
    <dgm:cxn modelId="{2E29765D-0F3A-4D25-A6A5-694BB311D533}" srcId="{D201ED29-2C5F-4AE4-8CA3-61D19E9D8315}" destId="{AB03987E-52FA-406B-9FD5-0B01409DDF17}" srcOrd="2" destOrd="0" parTransId="{EEB3EC70-F2C7-4B7E-A467-DAC8F936E1A1}" sibTransId="{B6A7881F-026F-459A-9032-4C03D1B78314}"/>
    <dgm:cxn modelId="{E5E5E662-8EF6-EE43-AC12-3A8AF8159FF0}" srcId="{D201ED29-2C5F-4AE4-8CA3-61D19E9D8315}" destId="{239CF36A-6A24-3E42-81A4-AD412AA4664D}" srcOrd="4" destOrd="0" parTransId="{204A4F1F-828D-C64E-9105-3C5020AE6B8C}" sibTransId="{86CD71D8-92BE-B947-B3BC-AE88B6CA6F8D}"/>
    <dgm:cxn modelId="{B3381063-B477-4301-9A55-2003F324D2BE}" srcId="{D201ED29-2C5F-4AE4-8CA3-61D19E9D8315}" destId="{3FDCCCFD-DBDE-4F15-AAE6-480DDEC34107}" srcOrd="1" destOrd="0" parTransId="{8887E1BB-4DDB-4BD3-97AB-1128E0C76A25}" sibTransId="{B4BC858F-69E5-4D15-9BE6-6A302EA9E338}"/>
    <dgm:cxn modelId="{FC232D6B-0F9D-4FBE-BAF6-604180D87CE1}" srcId="{1D313984-6D6D-475C-B55D-4DF72427515C}" destId="{862F8021-91DB-4F52-812C-16CC5E897AB6}" srcOrd="1" destOrd="0" parTransId="{BC46DEBA-7A10-49BC-A45D-F4C80D13F71A}" sibTransId="{A67F4B9D-BCEC-4A95-B01B-A91D1A3ED95B}"/>
    <dgm:cxn modelId="{12A86276-E6C5-FA46-8B70-6681735A7D3B}" type="presOf" srcId="{D201ED29-2C5F-4AE4-8CA3-61D19E9D8315}" destId="{3181BA2D-F5D9-DC4E-9121-97C9FC4FEE2C}" srcOrd="0" destOrd="0" presId="urn:microsoft.com/office/officeart/2016/7/layout/ChevronBlockProcess"/>
    <dgm:cxn modelId="{80E3478F-7D10-2E4A-A91F-FB22DD578944}" srcId="{862F8021-91DB-4F52-812C-16CC5E897AB6}" destId="{E4E0CAC8-4DB3-6146-8D61-340C8FC50098}" srcOrd="2" destOrd="0" parTransId="{D636AD8A-CED2-3440-AC51-F19D5BC13682}" sibTransId="{07CA9192-1717-484F-8DDC-01D103BE4321}"/>
    <dgm:cxn modelId="{E99B2AAA-1AC5-074E-935A-956C9AD0905A}" type="presOf" srcId="{A7A1DF65-BB46-4F33-A726-2380CB33910B}" destId="{9175BFB7-D738-A440-9984-C0F7853FB5C3}" srcOrd="0" destOrd="0" presId="urn:microsoft.com/office/officeart/2016/7/layout/ChevronBlockProcess"/>
    <dgm:cxn modelId="{5CF55AD1-54AB-438F-81D2-C80D4A1E2D5D}" srcId="{1D313984-6D6D-475C-B55D-4DF72427515C}" destId="{D201ED29-2C5F-4AE4-8CA3-61D19E9D8315}" srcOrd="0" destOrd="0" parTransId="{6FEF6F5F-B1CC-4727-94DB-23D8AD088FFA}" sibTransId="{4FEA1C6E-B215-4E1F-B90A-F827898BB989}"/>
    <dgm:cxn modelId="{6A215FD3-E8A8-492A-8F81-B39CF4ED7024}" srcId="{862F8021-91DB-4F52-812C-16CC5E897AB6}" destId="{A7A1DF65-BB46-4F33-A726-2380CB33910B}" srcOrd="0" destOrd="0" parTransId="{7B11375A-9236-4E7A-9125-1F497D8F56DD}" sibTransId="{C5582E64-2151-4862-A2E3-DF5927A09E03}"/>
    <dgm:cxn modelId="{9350A0DA-4A13-0E40-9A68-6C2AE28CB597}" type="presOf" srcId="{AB03987E-52FA-406B-9FD5-0B01409DDF17}" destId="{CA0CF20E-BAB5-874F-9582-A0824B1F2F3D}" srcOrd="0" destOrd="2" presId="urn:microsoft.com/office/officeart/2016/7/layout/ChevronBlockProcess"/>
    <dgm:cxn modelId="{C29997DE-15EF-2941-9148-76CC58741594}" type="presOf" srcId="{1D313984-6D6D-475C-B55D-4DF72427515C}" destId="{A429C7DC-4A99-8E41-93D7-D41A505D4820}" srcOrd="0" destOrd="0" presId="urn:microsoft.com/office/officeart/2016/7/layout/ChevronBlockProcess"/>
    <dgm:cxn modelId="{F3A364E7-4E1B-2344-BFA8-AAED4BB43F7B}" type="presOf" srcId="{239CF36A-6A24-3E42-81A4-AD412AA4664D}" destId="{CA0CF20E-BAB5-874F-9582-A0824B1F2F3D}" srcOrd="0" destOrd="4" presId="urn:microsoft.com/office/officeart/2016/7/layout/ChevronBlockProcess"/>
    <dgm:cxn modelId="{24853C38-7BA2-9141-B79F-AD9166CBAC12}" type="presParOf" srcId="{A429C7DC-4A99-8E41-93D7-D41A505D4820}" destId="{C662C993-1B34-FA4E-9797-6C6A8EEC8410}" srcOrd="0" destOrd="0" presId="urn:microsoft.com/office/officeart/2016/7/layout/ChevronBlockProcess"/>
    <dgm:cxn modelId="{27BD4949-4AC8-4A40-8D2D-E904814075EF}" type="presParOf" srcId="{C662C993-1B34-FA4E-9797-6C6A8EEC8410}" destId="{3181BA2D-F5D9-DC4E-9121-97C9FC4FEE2C}" srcOrd="0" destOrd="0" presId="urn:microsoft.com/office/officeart/2016/7/layout/ChevronBlockProcess"/>
    <dgm:cxn modelId="{C1B9F88C-B07C-9B43-A7A0-66DC5FC28059}" type="presParOf" srcId="{C662C993-1B34-FA4E-9797-6C6A8EEC8410}" destId="{CA0CF20E-BAB5-874F-9582-A0824B1F2F3D}" srcOrd="1" destOrd="0" presId="urn:microsoft.com/office/officeart/2016/7/layout/ChevronBlockProcess"/>
    <dgm:cxn modelId="{254E7FA9-979C-D94A-A080-335B0FB7CE78}" type="presParOf" srcId="{A429C7DC-4A99-8E41-93D7-D41A505D4820}" destId="{3BD97BE0-4EFD-414D-9BA6-0461626A200D}" srcOrd="1" destOrd="0" presId="urn:microsoft.com/office/officeart/2016/7/layout/ChevronBlockProcess"/>
    <dgm:cxn modelId="{F96EA322-7750-E74B-94C5-6B5DA21EB417}" type="presParOf" srcId="{A429C7DC-4A99-8E41-93D7-D41A505D4820}" destId="{12F59807-80B3-EE43-B104-E1DE6657D3CB}" srcOrd="2" destOrd="0" presId="urn:microsoft.com/office/officeart/2016/7/layout/ChevronBlockProcess"/>
    <dgm:cxn modelId="{9CCD8AB1-89F8-6243-8762-D75813BE0A30}" type="presParOf" srcId="{12F59807-80B3-EE43-B104-E1DE6657D3CB}" destId="{214585CF-7B37-3942-9531-9E484AAA43FE}" srcOrd="0" destOrd="0" presId="urn:microsoft.com/office/officeart/2016/7/layout/ChevronBlockProcess"/>
    <dgm:cxn modelId="{5B7ED741-D1BA-464C-9B57-0AE0BEB5683E}" type="presParOf" srcId="{12F59807-80B3-EE43-B104-E1DE6657D3CB}" destId="{9175BFB7-D738-A440-9984-C0F7853FB5C3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40F651-66A7-48DD-B525-A31739B79A74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6F42312-26A5-4C78-94B0-F76F11FA204F}">
      <dgm:prSet/>
      <dgm:spPr/>
      <dgm:t>
        <a:bodyPr/>
        <a:lstStyle/>
        <a:p>
          <a:r>
            <a:rPr lang="nl-NL"/>
            <a:t>Krachtvoer</a:t>
          </a:r>
          <a:endParaRPr lang="en-US"/>
        </a:p>
      </dgm:t>
    </dgm:pt>
    <dgm:pt modelId="{6F109CEC-A033-42C3-B3AF-61378925CEED}" type="parTrans" cxnId="{6CC27DEE-119A-4077-94B8-F826C608D1EE}">
      <dgm:prSet/>
      <dgm:spPr/>
      <dgm:t>
        <a:bodyPr/>
        <a:lstStyle/>
        <a:p>
          <a:endParaRPr lang="en-US"/>
        </a:p>
      </dgm:t>
    </dgm:pt>
    <dgm:pt modelId="{DFB7C40A-ACA2-4FE1-894E-538366A7C069}" type="sibTrans" cxnId="{6CC27DEE-119A-4077-94B8-F826C608D1EE}">
      <dgm:prSet/>
      <dgm:spPr/>
      <dgm:t>
        <a:bodyPr/>
        <a:lstStyle/>
        <a:p>
          <a:endParaRPr lang="en-US"/>
        </a:p>
      </dgm:t>
    </dgm:pt>
    <dgm:pt modelId="{8B0AB7D3-CE4C-4427-A82F-9724ADF5267C}">
      <dgm:prSet/>
      <dgm:spPr/>
      <dgm:t>
        <a:bodyPr/>
        <a:lstStyle/>
        <a:p>
          <a:r>
            <a:rPr lang="nl-NL" dirty="0"/>
            <a:t>20 gram per kilo per konijn/cavia</a:t>
          </a:r>
          <a:endParaRPr lang="en-US" dirty="0"/>
        </a:p>
      </dgm:t>
    </dgm:pt>
    <dgm:pt modelId="{A4AB7B42-A45B-4E75-B534-42CB4C22582B}" type="parTrans" cxnId="{91F7AAA8-06B8-4C76-8F71-C8A3ADC03FF5}">
      <dgm:prSet/>
      <dgm:spPr/>
      <dgm:t>
        <a:bodyPr/>
        <a:lstStyle/>
        <a:p>
          <a:endParaRPr lang="en-US"/>
        </a:p>
      </dgm:t>
    </dgm:pt>
    <dgm:pt modelId="{8210828F-2B47-4D70-B7AE-4970F50D4494}" type="sibTrans" cxnId="{91F7AAA8-06B8-4C76-8F71-C8A3ADC03FF5}">
      <dgm:prSet/>
      <dgm:spPr/>
      <dgm:t>
        <a:bodyPr/>
        <a:lstStyle/>
        <a:p>
          <a:endParaRPr lang="en-US"/>
        </a:p>
      </dgm:t>
    </dgm:pt>
    <dgm:pt modelId="{CAC41DE2-EA66-4DC7-9565-21859CF26CDF}">
      <dgm:prSet/>
      <dgm:spPr/>
      <dgm:t>
        <a:bodyPr/>
        <a:lstStyle/>
        <a:p>
          <a:r>
            <a:rPr lang="nl-NL" dirty="0"/>
            <a:t>Gemengd voer?</a:t>
          </a:r>
          <a:endParaRPr lang="en-US" dirty="0"/>
        </a:p>
      </dgm:t>
    </dgm:pt>
    <dgm:pt modelId="{2DDAD1F3-E219-49C8-BCAF-34FFA2ED5B98}" type="parTrans" cxnId="{9337E1A7-7515-496E-BD2C-2AFB6C4D0380}">
      <dgm:prSet/>
      <dgm:spPr/>
      <dgm:t>
        <a:bodyPr/>
        <a:lstStyle/>
        <a:p>
          <a:endParaRPr lang="en-US"/>
        </a:p>
      </dgm:t>
    </dgm:pt>
    <dgm:pt modelId="{1050DDE2-D067-428A-9B6C-621B5E0E5AE7}" type="sibTrans" cxnId="{9337E1A7-7515-496E-BD2C-2AFB6C4D0380}">
      <dgm:prSet/>
      <dgm:spPr/>
      <dgm:t>
        <a:bodyPr/>
        <a:lstStyle/>
        <a:p>
          <a:endParaRPr lang="en-US"/>
        </a:p>
      </dgm:t>
    </dgm:pt>
    <dgm:pt modelId="{3BED4469-2027-4B48-AD2C-1E4A704FFE7E}">
      <dgm:prSet/>
      <dgm:spPr/>
      <dgm:t>
        <a:bodyPr/>
        <a:lstStyle/>
        <a:p>
          <a:r>
            <a:rPr lang="nl-NL" dirty="0"/>
            <a:t>Konijn/caviabrok-korrel-pellets?</a:t>
          </a:r>
          <a:endParaRPr lang="en-US" dirty="0"/>
        </a:p>
      </dgm:t>
    </dgm:pt>
    <dgm:pt modelId="{7432F670-8B19-425C-AA2C-D0DB07D96A1D}" type="parTrans" cxnId="{B11E38FB-4209-44B2-B29D-CBAA0AA19ED8}">
      <dgm:prSet/>
      <dgm:spPr/>
      <dgm:t>
        <a:bodyPr/>
        <a:lstStyle/>
        <a:p>
          <a:endParaRPr lang="en-US"/>
        </a:p>
      </dgm:t>
    </dgm:pt>
    <dgm:pt modelId="{BD39507D-E0C2-417F-AE06-C5245FC8037E}" type="sibTrans" cxnId="{B11E38FB-4209-44B2-B29D-CBAA0AA19ED8}">
      <dgm:prSet/>
      <dgm:spPr/>
      <dgm:t>
        <a:bodyPr/>
        <a:lstStyle/>
        <a:p>
          <a:endParaRPr lang="en-US"/>
        </a:p>
      </dgm:t>
    </dgm:pt>
    <dgm:pt modelId="{C654F475-4B28-AB49-A14F-15629623529F}">
      <dgm:prSet/>
      <dgm:spPr/>
      <dgm:t>
        <a:bodyPr/>
        <a:lstStyle/>
        <a:p>
          <a:r>
            <a:rPr lang="en-US" dirty="0" err="1"/>
            <a:t>Mineralen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vitamines</a:t>
          </a:r>
          <a:endParaRPr lang="en-US" dirty="0"/>
        </a:p>
      </dgm:t>
    </dgm:pt>
    <dgm:pt modelId="{6688FC74-74C7-5342-A78C-A4AA7AC78D38}" type="parTrans" cxnId="{706EB0E4-6A70-9C4D-8086-60F08154380D}">
      <dgm:prSet/>
      <dgm:spPr/>
      <dgm:t>
        <a:bodyPr/>
        <a:lstStyle/>
        <a:p>
          <a:endParaRPr lang="nl-NL"/>
        </a:p>
      </dgm:t>
    </dgm:pt>
    <dgm:pt modelId="{DA97552B-AF35-1941-8E27-C0F13B374ADE}" type="sibTrans" cxnId="{706EB0E4-6A70-9C4D-8086-60F08154380D}">
      <dgm:prSet/>
      <dgm:spPr/>
      <dgm:t>
        <a:bodyPr/>
        <a:lstStyle/>
        <a:p>
          <a:endParaRPr lang="nl-NL"/>
        </a:p>
      </dgm:t>
    </dgm:pt>
    <dgm:pt modelId="{4BDEBF3A-56B7-F641-8B40-E0B96322822C}" type="pres">
      <dgm:prSet presAssocID="{C940F651-66A7-48DD-B525-A31739B79A74}" presName="linear" presStyleCnt="0">
        <dgm:presLayoutVars>
          <dgm:animLvl val="lvl"/>
          <dgm:resizeHandles val="exact"/>
        </dgm:presLayoutVars>
      </dgm:prSet>
      <dgm:spPr/>
    </dgm:pt>
    <dgm:pt modelId="{8F6AD2BB-2B04-A645-9564-5711199490BF}" type="pres">
      <dgm:prSet presAssocID="{96F42312-26A5-4C78-94B0-F76F11FA204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486C39E-32F7-704E-B9A8-DD0165CDF433}" type="pres">
      <dgm:prSet presAssocID="{DFB7C40A-ACA2-4FE1-894E-538366A7C069}" presName="spacer" presStyleCnt="0"/>
      <dgm:spPr/>
    </dgm:pt>
    <dgm:pt modelId="{768B06B2-1495-9F46-87DF-59C55E984FBC}" type="pres">
      <dgm:prSet presAssocID="{8B0AB7D3-CE4C-4427-A82F-9724ADF5267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BCE427F-A2FE-2147-88BB-78E14E5B0644}" type="pres">
      <dgm:prSet presAssocID="{8210828F-2B47-4D70-B7AE-4970F50D4494}" presName="spacer" presStyleCnt="0"/>
      <dgm:spPr/>
    </dgm:pt>
    <dgm:pt modelId="{4E8A7040-D033-CB45-A7F3-5022B20FC208}" type="pres">
      <dgm:prSet presAssocID="{C654F475-4B28-AB49-A14F-15629623529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4575E9B-947C-664B-90DD-DB0B0AAE8CA6}" type="pres">
      <dgm:prSet presAssocID="{DA97552B-AF35-1941-8E27-C0F13B374ADE}" presName="spacer" presStyleCnt="0"/>
      <dgm:spPr/>
    </dgm:pt>
    <dgm:pt modelId="{5D099E2F-9C02-3349-9A75-60FDA528B7A3}" type="pres">
      <dgm:prSet presAssocID="{CAC41DE2-EA66-4DC7-9565-21859CF26CD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109700-8587-7946-91A3-65D71495114F}" type="pres">
      <dgm:prSet presAssocID="{1050DDE2-D067-428A-9B6C-621B5E0E5AE7}" presName="spacer" presStyleCnt="0"/>
      <dgm:spPr/>
    </dgm:pt>
    <dgm:pt modelId="{70A051F7-4251-AC40-BDB5-486C045156D0}" type="pres">
      <dgm:prSet presAssocID="{3BED4469-2027-4B48-AD2C-1E4A704FFE7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7AB9336-14BF-AF4D-8B3F-7DBD91A10A11}" type="presOf" srcId="{3BED4469-2027-4B48-AD2C-1E4A704FFE7E}" destId="{70A051F7-4251-AC40-BDB5-486C045156D0}" srcOrd="0" destOrd="0" presId="urn:microsoft.com/office/officeart/2005/8/layout/vList2"/>
    <dgm:cxn modelId="{071D2359-9823-F041-80BB-89C3BD0973F7}" type="presOf" srcId="{8B0AB7D3-CE4C-4427-A82F-9724ADF5267C}" destId="{768B06B2-1495-9F46-87DF-59C55E984FBC}" srcOrd="0" destOrd="0" presId="urn:microsoft.com/office/officeart/2005/8/layout/vList2"/>
    <dgm:cxn modelId="{65F0AB5F-EAFE-2644-9C1D-80742A39F6CC}" type="presOf" srcId="{C654F475-4B28-AB49-A14F-15629623529F}" destId="{4E8A7040-D033-CB45-A7F3-5022B20FC208}" srcOrd="0" destOrd="0" presId="urn:microsoft.com/office/officeart/2005/8/layout/vList2"/>
    <dgm:cxn modelId="{66C4829D-D8C3-524D-B8F2-0DFF8750FB70}" type="presOf" srcId="{96F42312-26A5-4C78-94B0-F76F11FA204F}" destId="{8F6AD2BB-2B04-A645-9564-5711199490BF}" srcOrd="0" destOrd="0" presId="urn:microsoft.com/office/officeart/2005/8/layout/vList2"/>
    <dgm:cxn modelId="{31C638A2-AB77-4D49-9F94-C85B669A37FE}" type="presOf" srcId="{CAC41DE2-EA66-4DC7-9565-21859CF26CDF}" destId="{5D099E2F-9C02-3349-9A75-60FDA528B7A3}" srcOrd="0" destOrd="0" presId="urn:microsoft.com/office/officeart/2005/8/layout/vList2"/>
    <dgm:cxn modelId="{9337E1A7-7515-496E-BD2C-2AFB6C4D0380}" srcId="{C940F651-66A7-48DD-B525-A31739B79A74}" destId="{CAC41DE2-EA66-4DC7-9565-21859CF26CDF}" srcOrd="3" destOrd="0" parTransId="{2DDAD1F3-E219-49C8-BCAF-34FFA2ED5B98}" sibTransId="{1050DDE2-D067-428A-9B6C-621B5E0E5AE7}"/>
    <dgm:cxn modelId="{91F7AAA8-06B8-4C76-8F71-C8A3ADC03FF5}" srcId="{C940F651-66A7-48DD-B525-A31739B79A74}" destId="{8B0AB7D3-CE4C-4427-A82F-9724ADF5267C}" srcOrd="1" destOrd="0" parTransId="{A4AB7B42-A45B-4E75-B534-42CB4C22582B}" sibTransId="{8210828F-2B47-4D70-B7AE-4970F50D4494}"/>
    <dgm:cxn modelId="{5B699AC4-62D2-BC40-ADFF-A5D5F097A30B}" type="presOf" srcId="{C940F651-66A7-48DD-B525-A31739B79A74}" destId="{4BDEBF3A-56B7-F641-8B40-E0B96322822C}" srcOrd="0" destOrd="0" presId="urn:microsoft.com/office/officeart/2005/8/layout/vList2"/>
    <dgm:cxn modelId="{706EB0E4-6A70-9C4D-8086-60F08154380D}" srcId="{C940F651-66A7-48DD-B525-A31739B79A74}" destId="{C654F475-4B28-AB49-A14F-15629623529F}" srcOrd="2" destOrd="0" parTransId="{6688FC74-74C7-5342-A78C-A4AA7AC78D38}" sibTransId="{DA97552B-AF35-1941-8E27-C0F13B374ADE}"/>
    <dgm:cxn modelId="{6CC27DEE-119A-4077-94B8-F826C608D1EE}" srcId="{C940F651-66A7-48DD-B525-A31739B79A74}" destId="{96F42312-26A5-4C78-94B0-F76F11FA204F}" srcOrd="0" destOrd="0" parTransId="{6F109CEC-A033-42C3-B3AF-61378925CEED}" sibTransId="{DFB7C40A-ACA2-4FE1-894E-538366A7C069}"/>
    <dgm:cxn modelId="{B11E38FB-4209-44B2-B29D-CBAA0AA19ED8}" srcId="{C940F651-66A7-48DD-B525-A31739B79A74}" destId="{3BED4469-2027-4B48-AD2C-1E4A704FFE7E}" srcOrd="4" destOrd="0" parTransId="{7432F670-8B19-425C-AA2C-D0DB07D96A1D}" sibTransId="{BD39507D-E0C2-417F-AE06-C5245FC8037E}"/>
    <dgm:cxn modelId="{A03C9770-9CF7-C94B-9777-BD190258A755}" type="presParOf" srcId="{4BDEBF3A-56B7-F641-8B40-E0B96322822C}" destId="{8F6AD2BB-2B04-A645-9564-5711199490BF}" srcOrd="0" destOrd="0" presId="urn:microsoft.com/office/officeart/2005/8/layout/vList2"/>
    <dgm:cxn modelId="{F9D28453-E709-D54C-B2C8-05854BBF4C77}" type="presParOf" srcId="{4BDEBF3A-56B7-F641-8B40-E0B96322822C}" destId="{A486C39E-32F7-704E-B9A8-DD0165CDF433}" srcOrd="1" destOrd="0" presId="urn:microsoft.com/office/officeart/2005/8/layout/vList2"/>
    <dgm:cxn modelId="{257CA921-DACD-254C-9120-326D21F904D5}" type="presParOf" srcId="{4BDEBF3A-56B7-F641-8B40-E0B96322822C}" destId="{768B06B2-1495-9F46-87DF-59C55E984FBC}" srcOrd="2" destOrd="0" presId="urn:microsoft.com/office/officeart/2005/8/layout/vList2"/>
    <dgm:cxn modelId="{EFEA6D8D-918E-3840-95E2-DD81CB0199EB}" type="presParOf" srcId="{4BDEBF3A-56B7-F641-8B40-E0B96322822C}" destId="{0BCE427F-A2FE-2147-88BB-78E14E5B0644}" srcOrd="3" destOrd="0" presId="urn:microsoft.com/office/officeart/2005/8/layout/vList2"/>
    <dgm:cxn modelId="{83A50810-1ADA-0443-8C36-4C261437286D}" type="presParOf" srcId="{4BDEBF3A-56B7-F641-8B40-E0B96322822C}" destId="{4E8A7040-D033-CB45-A7F3-5022B20FC208}" srcOrd="4" destOrd="0" presId="urn:microsoft.com/office/officeart/2005/8/layout/vList2"/>
    <dgm:cxn modelId="{728E4F71-344E-4248-B52E-AA3343702A80}" type="presParOf" srcId="{4BDEBF3A-56B7-F641-8B40-E0B96322822C}" destId="{B4575E9B-947C-664B-90DD-DB0B0AAE8CA6}" srcOrd="5" destOrd="0" presId="urn:microsoft.com/office/officeart/2005/8/layout/vList2"/>
    <dgm:cxn modelId="{B21DFD4B-A797-6248-8188-83A6D6C4AEDF}" type="presParOf" srcId="{4BDEBF3A-56B7-F641-8B40-E0B96322822C}" destId="{5D099E2F-9C02-3349-9A75-60FDA528B7A3}" srcOrd="6" destOrd="0" presId="urn:microsoft.com/office/officeart/2005/8/layout/vList2"/>
    <dgm:cxn modelId="{293D1AC4-531A-864A-8FAC-BF375E0A9FE3}" type="presParOf" srcId="{4BDEBF3A-56B7-F641-8B40-E0B96322822C}" destId="{24109700-8587-7946-91A3-65D71495114F}" srcOrd="7" destOrd="0" presId="urn:microsoft.com/office/officeart/2005/8/layout/vList2"/>
    <dgm:cxn modelId="{5B161926-CEF4-144A-A5EA-F64F20B2A639}" type="presParOf" srcId="{4BDEBF3A-56B7-F641-8B40-E0B96322822C}" destId="{70A051F7-4251-AC40-BDB5-486C045156D0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A7F151-D694-43F4-BDC5-9D23C72225FB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E73462F-730D-4FC6-A498-00E9A10DDA9E}">
      <dgm:prSet/>
      <dgm:spPr/>
      <dgm:t>
        <a:bodyPr/>
        <a:lstStyle/>
        <a:p>
          <a:endParaRPr lang="nl-NL" dirty="0"/>
        </a:p>
        <a:p>
          <a:r>
            <a:rPr lang="nl-NL" dirty="0"/>
            <a:t>Dol op kruiden, groentes en fruit</a:t>
          </a:r>
        </a:p>
      </dgm:t>
    </dgm:pt>
    <dgm:pt modelId="{BD5DC999-B837-49C2-BBA8-96C299B079A4}" type="parTrans" cxnId="{8308389C-BE5F-4EFE-8748-27ACEB4F9F0F}">
      <dgm:prSet/>
      <dgm:spPr/>
      <dgm:t>
        <a:bodyPr/>
        <a:lstStyle/>
        <a:p>
          <a:endParaRPr lang="en-US"/>
        </a:p>
      </dgm:t>
    </dgm:pt>
    <dgm:pt modelId="{937E35E2-4828-4DE4-B9E5-8734B4E3AD60}" type="sibTrans" cxnId="{8308389C-BE5F-4EFE-8748-27ACEB4F9F0F}">
      <dgm:prSet/>
      <dgm:spPr/>
      <dgm:t>
        <a:bodyPr/>
        <a:lstStyle/>
        <a:p>
          <a:endParaRPr lang="en-US"/>
        </a:p>
      </dgm:t>
    </dgm:pt>
    <dgm:pt modelId="{712E111B-1E96-447C-88E9-526E8F2002B4}">
      <dgm:prSet/>
      <dgm:spPr/>
      <dgm:t>
        <a:bodyPr/>
        <a:lstStyle/>
        <a:p>
          <a:r>
            <a:rPr lang="en-US" dirty="0" err="1"/>
            <a:t>Kruiden</a:t>
          </a:r>
          <a:endParaRPr lang="en-US" dirty="0"/>
        </a:p>
      </dgm:t>
    </dgm:pt>
    <dgm:pt modelId="{081D354D-EBA4-4CC7-A505-EF2303504FE6}" type="parTrans" cxnId="{98DC3CE6-6C2A-47D3-8C19-02B6C96DA65B}">
      <dgm:prSet/>
      <dgm:spPr/>
      <dgm:t>
        <a:bodyPr/>
        <a:lstStyle/>
        <a:p>
          <a:endParaRPr lang="en-US"/>
        </a:p>
      </dgm:t>
    </dgm:pt>
    <dgm:pt modelId="{D4F33A06-6A43-4350-A5F4-E6791DD320DC}" type="sibTrans" cxnId="{98DC3CE6-6C2A-47D3-8C19-02B6C96DA65B}">
      <dgm:prSet/>
      <dgm:spPr/>
      <dgm:t>
        <a:bodyPr/>
        <a:lstStyle/>
        <a:p>
          <a:endParaRPr lang="en-US"/>
        </a:p>
      </dgm:t>
    </dgm:pt>
    <dgm:pt modelId="{FD70FF03-FC6D-4D87-8A22-539F3C008787}">
      <dgm:prSet/>
      <dgm:spPr/>
      <dgm:t>
        <a:bodyPr/>
        <a:lstStyle/>
        <a:p>
          <a:r>
            <a:rPr lang="nl-NL"/>
            <a:t>Groente</a:t>
          </a:r>
          <a:endParaRPr lang="en-US"/>
        </a:p>
      </dgm:t>
    </dgm:pt>
    <dgm:pt modelId="{5DA3776B-0DBB-478B-8AA4-1E122832EC1F}" type="parTrans" cxnId="{079B1155-1BE3-49DC-9139-4E956EFBF98C}">
      <dgm:prSet/>
      <dgm:spPr/>
      <dgm:t>
        <a:bodyPr/>
        <a:lstStyle/>
        <a:p>
          <a:endParaRPr lang="en-US"/>
        </a:p>
      </dgm:t>
    </dgm:pt>
    <dgm:pt modelId="{5F2FA228-447E-4DBD-9223-734DE37F2B32}" type="sibTrans" cxnId="{079B1155-1BE3-49DC-9139-4E956EFBF98C}">
      <dgm:prSet/>
      <dgm:spPr/>
      <dgm:t>
        <a:bodyPr/>
        <a:lstStyle/>
        <a:p>
          <a:endParaRPr lang="en-US"/>
        </a:p>
      </dgm:t>
    </dgm:pt>
    <dgm:pt modelId="{284874F5-67DB-4ECE-9F5F-32504154D96A}">
      <dgm:prSet/>
      <dgm:spPr/>
      <dgm:t>
        <a:bodyPr/>
        <a:lstStyle/>
        <a:p>
          <a:r>
            <a:rPr lang="nl-NL" dirty="0"/>
            <a:t>Spinazie		Paksoi	Andijvie</a:t>
          </a:r>
          <a:endParaRPr lang="en-US" dirty="0"/>
        </a:p>
      </dgm:t>
    </dgm:pt>
    <dgm:pt modelId="{265F5114-FB41-43E3-8A1D-1F35CA9F70B7}" type="parTrans" cxnId="{16014644-40CB-496B-BEF4-C1952C4DA5FC}">
      <dgm:prSet/>
      <dgm:spPr/>
      <dgm:t>
        <a:bodyPr/>
        <a:lstStyle/>
        <a:p>
          <a:endParaRPr lang="en-US"/>
        </a:p>
      </dgm:t>
    </dgm:pt>
    <dgm:pt modelId="{C600D803-B461-4F9F-B604-91CAA5D4D425}" type="sibTrans" cxnId="{16014644-40CB-496B-BEF4-C1952C4DA5FC}">
      <dgm:prSet/>
      <dgm:spPr/>
      <dgm:t>
        <a:bodyPr/>
        <a:lstStyle/>
        <a:p>
          <a:endParaRPr lang="en-US"/>
        </a:p>
      </dgm:t>
    </dgm:pt>
    <dgm:pt modelId="{D2C745DC-1702-4E58-9987-A7690BA95212}">
      <dgm:prSet/>
      <dgm:spPr/>
      <dgm:t>
        <a:bodyPr/>
        <a:lstStyle/>
        <a:p>
          <a:r>
            <a:rPr lang="nl-NL" dirty="0"/>
            <a:t>Komkommer	Wortel	Bloemkool</a:t>
          </a:r>
          <a:endParaRPr lang="en-US" dirty="0"/>
        </a:p>
      </dgm:t>
    </dgm:pt>
    <dgm:pt modelId="{48DD814B-6AA4-4D6F-A27E-95F0C612D1D2}" type="parTrans" cxnId="{5C111F93-89C0-4C7C-8089-A043376B50CE}">
      <dgm:prSet/>
      <dgm:spPr/>
      <dgm:t>
        <a:bodyPr/>
        <a:lstStyle/>
        <a:p>
          <a:endParaRPr lang="en-US"/>
        </a:p>
      </dgm:t>
    </dgm:pt>
    <dgm:pt modelId="{30CB8348-6FD3-4CB1-B80D-8B0421C07A76}" type="sibTrans" cxnId="{5C111F93-89C0-4C7C-8089-A043376B50CE}">
      <dgm:prSet/>
      <dgm:spPr/>
      <dgm:t>
        <a:bodyPr/>
        <a:lstStyle/>
        <a:p>
          <a:endParaRPr lang="en-US"/>
        </a:p>
      </dgm:t>
    </dgm:pt>
    <dgm:pt modelId="{EF79996D-ECBE-4387-9260-FD4DC90CFB0E}">
      <dgm:prSet/>
      <dgm:spPr/>
      <dgm:t>
        <a:bodyPr/>
        <a:lstStyle/>
        <a:p>
          <a:r>
            <a:rPr lang="nl-NL" dirty="0"/>
            <a:t>Witlof		Bieten	</a:t>
          </a:r>
          <a:r>
            <a:rPr lang="nl-NL" dirty="0" err="1"/>
            <a:t>Ruccola</a:t>
          </a:r>
          <a:endParaRPr lang="nl-NL" dirty="0"/>
        </a:p>
      </dgm:t>
    </dgm:pt>
    <dgm:pt modelId="{2D14771A-FC0D-4665-B9C0-94AC9435A852}" type="parTrans" cxnId="{0AD8D34C-B9F5-40C6-9E48-58AB5A626D81}">
      <dgm:prSet/>
      <dgm:spPr/>
      <dgm:t>
        <a:bodyPr/>
        <a:lstStyle/>
        <a:p>
          <a:endParaRPr lang="en-US"/>
        </a:p>
      </dgm:t>
    </dgm:pt>
    <dgm:pt modelId="{271F078E-F19A-47F5-8656-12067CEEDCF5}" type="sibTrans" cxnId="{0AD8D34C-B9F5-40C6-9E48-58AB5A626D81}">
      <dgm:prSet/>
      <dgm:spPr/>
      <dgm:t>
        <a:bodyPr/>
        <a:lstStyle/>
        <a:p>
          <a:endParaRPr lang="en-US"/>
        </a:p>
      </dgm:t>
    </dgm:pt>
    <dgm:pt modelId="{431BFB65-0E04-4B26-9ED0-388A114BB1A3}">
      <dgm:prSet/>
      <dgm:spPr/>
      <dgm:t>
        <a:bodyPr/>
        <a:lstStyle/>
        <a:p>
          <a:r>
            <a:rPr lang="nl-NL"/>
            <a:t>Fruit</a:t>
          </a:r>
          <a:endParaRPr lang="en-US"/>
        </a:p>
      </dgm:t>
    </dgm:pt>
    <dgm:pt modelId="{DE4CBC57-6B44-4065-9FD7-C2A88EA9635A}" type="parTrans" cxnId="{62E6CB19-DDD9-494A-9E7D-13EB02E7F576}">
      <dgm:prSet/>
      <dgm:spPr/>
      <dgm:t>
        <a:bodyPr/>
        <a:lstStyle/>
        <a:p>
          <a:endParaRPr lang="en-US"/>
        </a:p>
      </dgm:t>
    </dgm:pt>
    <dgm:pt modelId="{F8DC7A94-331E-4E71-BE28-8C33D9D1BCD6}" type="sibTrans" cxnId="{62E6CB19-DDD9-494A-9E7D-13EB02E7F576}">
      <dgm:prSet/>
      <dgm:spPr/>
      <dgm:t>
        <a:bodyPr/>
        <a:lstStyle/>
        <a:p>
          <a:endParaRPr lang="en-US"/>
        </a:p>
      </dgm:t>
    </dgm:pt>
    <dgm:pt modelId="{461C5D65-E6A2-4466-B259-B8FF989EF42A}">
      <dgm:prSet/>
      <dgm:spPr/>
      <dgm:t>
        <a:bodyPr/>
        <a:lstStyle/>
        <a:p>
          <a:r>
            <a:rPr lang="nl-NL" dirty="0"/>
            <a:t>Ananas	Druiven	 	Sinaasappel</a:t>
          </a:r>
          <a:endParaRPr lang="en-US" dirty="0"/>
        </a:p>
      </dgm:t>
    </dgm:pt>
    <dgm:pt modelId="{69D6EC1A-EB68-435C-8C19-8AEFCC2E677F}" type="parTrans" cxnId="{6EB8B22C-E4BC-4712-BC0F-C5D39117E9A7}">
      <dgm:prSet/>
      <dgm:spPr/>
      <dgm:t>
        <a:bodyPr/>
        <a:lstStyle/>
        <a:p>
          <a:endParaRPr lang="en-US"/>
        </a:p>
      </dgm:t>
    </dgm:pt>
    <dgm:pt modelId="{9F33937E-B1A9-4FF3-8DAF-F3F027B2C1BC}" type="sibTrans" cxnId="{6EB8B22C-E4BC-4712-BC0F-C5D39117E9A7}">
      <dgm:prSet/>
      <dgm:spPr/>
      <dgm:t>
        <a:bodyPr/>
        <a:lstStyle/>
        <a:p>
          <a:endParaRPr lang="en-US"/>
        </a:p>
      </dgm:t>
    </dgm:pt>
    <dgm:pt modelId="{AADED5AD-B22D-421D-819F-54B39582C44B}">
      <dgm:prSet/>
      <dgm:spPr/>
      <dgm:t>
        <a:bodyPr/>
        <a:lstStyle/>
        <a:p>
          <a:r>
            <a:rPr lang="nl-NL" dirty="0" err="1"/>
            <a:t>Aarbei</a:t>
          </a:r>
          <a:r>
            <a:rPr lang="nl-NL" dirty="0"/>
            <a:t>	Banaan		Mandarijn</a:t>
          </a:r>
          <a:endParaRPr lang="en-US" dirty="0"/>
        </a:p>
      </dgm:t>
    </dgm:pt>
    <dgm:pt modelId="{3C22A90E-760F-4A14-AAF5-04061128985B}" type="parTrans" cxnId="{BA5EAAE0-ED09-4CC0-8E73-5C53144913E2}">
      <dgm:prSet/>
      <dgm:spPr/>
      <dgm:t>
        <a:bodyPr/>
        <a:lstStyle/>
        <a:p>
          <a:endParaRPr lang="en-US"/>
        </a:p>
      </dgm:t>
    </dgm:pt>
    <dgm:pt modelId="{F8209EA9-F20F-4F9D-823F-E4F8420DCC7B}" type="sibTrans" cxnId="{BA5EAAE0-ED09-4CC0-8E73-5C53144913E2}">
      <dgm:prSet/>
      <dgm:spPr/>
      <dgm:t>
        <a:bodyPr/>
        <a:lstStyle/>
        <a:p>
          <a:endParaRPr lang="en-US"/>
        </a:p>
      </dgm:t>
    </dgm:pt>
    <dgm:pt modelId="{C5BF33F0-AAA2-4986-9080-0B7A9510FA60}">
      <dgm:prSet/>
      <dgm:spPr/>
      <dgm:t>
        <a:bodyPr/>
        <a:lstStyle/>
        <a:p>
          <a:r>
            <a:rPr lang="nl-NL" dirty="0"/>
            <a:t>Appel	Watermeloen	Peer</a:t>
          </a:r>
          <a:endParaRPr lang="en-US" dirty="0"/>
        </a:p>
      </dgm:t>
    </dgm:pt>
    <dgm:pt modelId="{25711216-796D-4C25-83AA-403539EF856F}" type="parTrans" cxnId="{70CF53D3-DF34-421F-BB90-216712F8D0C5}">
      <dgm:prSet/>
      <dgm:spPr/>
      <dgm:t>
        <a:bodyPr/>
        <a:lstStyle/>
        <a:p>
          <a:endParaRPr lang="en-US"/>
        </a:p>
      </dgm:t>
    </dgm:pt>
    <dgm:pt modelId="{5A96FC3C-6726-4FAF-8B28-54C0520E67E0}" type="sibTrans" cxnId="{70CF53D3-DF34-421F-BB90-216712F8D0C5}">
      <dgm:prSet/>
      <dgm:spPr/>
      <dgm:t>
        <a:bodyPr/>
        <a:lstStyle/>
        <a:p>
          <a:endParaRPr lang="en-US"/>
        </a:p>
      </dgm:t>
    </dgm:pt>
    <dgm:pt modelId="{1EF350CE-21D2-1842-83ED-B56741FE3F6F}">
      <dgm:prSet/>
      <dgm:spPr/>
      <dgm:t>
        <a:bodyPr/>
        <a:lstStyle/>
        <a:p>
          <a:r>
            <a:rPr lang="nl-NL" dirty="0"/>
            <a:t>Bleekselderij	Paprika	</a:t>
          </a:r>
          <a:r>
            <a:rPr lang="nl-NL" dirty="0" err="1"/>
            <a:t>Taugee</a:t>
          </a:r>
          <a:endParaRPr lang="nl-NL" dirty="0"/>
        </a:p>
      </dgm:t>
    </dgm:pt>
    <dgm:pt modelId="{1C15DF91-A6D2-A848-B859-5EF8787A0AB2}" type="parTrans" cxnId="{A94BCE2B-4B16-0548-8263-D550C067A1A8}">
      <dgm:prSet/>
      <dgm:spPr/>
      <dgm:t>
        <a:bodyPr/>
        <a:lstStyle/>
        <a:p>
          <a:endParaRPr lang="nl-NL"/>
        </a:p>
      </dgm:t>
    </dgm:pt>
    <dgm:pt modelId="{756DF27F-68A0-B842-9281-9466DC8BCD04}" type="sibTrans" cxnId="{A94BCE2B-4B16-0548-8263-D550C067A1A8}">
      <dgm:prSet/>
      <dgm:spPr/>
      <dgm:t>
        <a:bodyPr/>
        <a:lstStyle/>
        <a:p>
          <a:endParaRPr lang="nl-NL"/>
        </a:p>
      </dgm:t>
    </dgm:pt>
    <dgm:pt modelId="{118DC877-08E5-B248-A4B2-332ADC763AE1}">
      <dgm:prSet/>
      <dgm:spPr/>
      <dgm:t>
        <a:bodyPr/>
        <a:lstStyle/>
        <a:p>
          <a:r>
            <a:rPr lang="en-US" dirty="0" err="1"/>
            <a:t>Aardbeienblad</a:t>
          </a:r>
          <a:r>
            <a:rPr lang="en-US" dirty="0"/>
            <a:t>		Dille</a:t>
          </a:r>
        </a:p>
      </dgm:t>
    </dgm:pt>
    <dgm:pt modelId="{F9AEEB6F-722C-6D4B-B565-13F900C89891}" type="parTrans" cxnId="{E250864E-7919-B541-A6FE-B3F3EF9F7E91}">
      <dgm:prSet/>
      <dgm:spPr/>
      <dgm:t>
        <a:bodyPr/>
        <a:lstStyle/>
        <a:p>
          <a:endParaRPr lang="nl-NL"/>
        </a:p>
      </dgm:t>
    </dgm:pt>
    <dgm:pt modelId="{B35A5E76-E9D0-9B4D-B353-49E37DBEA4AF}" type="sibTrans" cxnId="{E250864E-7919-B541-A6FE-B3F3EF9F7E91}">
      <dgm:prSet/>
      <dgm:spPr/>
      <dgm:t>
        <a:bodyPr/>
        <a:lstStyle/>
        <a:p>
          <a:endParaRPr lang="nl-NL"/>
        </a:p>
      </dgm:t>
    </dgm:pt>
    <dgm:pt modelId="{2FD2DCDD-8507-5D4F-82C1-6FCD07F77778}">
      <dgm:prSet/>
      <dgm:spPr/>
      <dgm:t>
        <a:bodyPr/>
        <a:lstStyle/>
        <a:p>
          <a:r>
            <a:rPr lang="en-US" dirty="0" err="1"/>
            <a:t>Basilicum</a:t>
          </a:r>
          <a:r>
            <a:rPr lang="en-US" dirty="0"/>
            <a:t>		</a:t>
          </a:r>
          <a:r>
            <a:rPr lang="en-US" dirty="0" err="1"/>
            <a:t>Zonnebloembladeren</a:t>
          </a:r>
          <a:endParaRPr lang="en-US" dirty="0"/>
        </a:p>
      </dgm:t>
    </dgm:pt>
    <dgm:pt modelId="{6EB6DAB6-0149-1F4D-AA05-84CC38F6EA95}" type="parTrans" cxnId="{07F2B1D7-C76D-9944-B3C5-C15EE739FE0F}">
      <dgm:prSet/>
      <dgm:spPr/>
      <dgm:t>
        <a:bodyPr/>
        <a:lstStyle/>
        <a:p>
          <a:endParaRPr lang="nl-NL"/>
        </a:p>
      </dgm:t>
    </dgm:pt>
    <dgm:pt modelId="{A80EDD63-8F86-F74C-BA92-482FB2F05873}" type="sibTrans" cxnId="{07F2B1D7-C76D-9944-B3C5-C15EE739FE0F}">
      <dgm:prSet/>
      <dgm:spPr/>
      <dgm:t>
        <a:bodyPr/>
        <a:lstStyle/>
        <a:p>
          <a:endParaRPr lang="nl-NL"/>
        </a:p>
      </dgm:t>
    </dgm:pt>
    <dgm:pt modelId="{3B545184-0C82-8949-9618-9904E3F8A963}">
      <dgm:prSet/>
      <dgm:spPr/>
      <dgm:t>
        <a:bodyPr/>
        <a:lstStyle/>
        <a:p>
          <a:r>
            <a:rPr lang="en-US" dirty="0" err="1"/>
            <a:t>Brandnetel</a:t>
          </a:r>
          <a:r>
            <a:rPr lang="en-US" dirty="0"/>
            <a:t> (</a:t>
          </a:r>
          <a:r>
            <a:rPr lang="en-US" dirty="0" err="1"/>
            <a:t>gedroogd</a:t>
          </a:r>
          <a:r>
            <a:rPr lang="en-US" dirty="0"/>
            <a:t>)	</a:t>
          </a:r>
          <a:r>
            <a:rPr lang="en-US" dirty="0" err="1"/>
            <a:t>Tarwe</a:t>
          </a:r>
          <a:endParaRPr lang="en-US" dirty="0"/>
        </a:p>
        <a:p>
          <a:r>
            <a:rPr lang="en-US" dirty="0" err="1"/>
            <a:t>Kamille</a:t>
          </a:r>
          <a:r>
            <a:rPr lang="en-US" dirty="0"/>
            <a:t>			</a:t>
          </a:r>
          <a:r>
            <a:rPr lang="en-US" dirty="0" err="1"/>
            <a:t>Viooltje</a:t>
          </a:r>
          <a:endParaRPr lang="en-US" dirty="0"/>
        </a:p>
      </dgm:t>
    </dgm:pt>
    <dgm:pt modelId="{15C5D256-C329-D24F-B140-A1E17F2F955E}" type="parTrans" cxnId="{A30DE72E-C970-E645-BB3B-F7BD030B7D14}">
      <dgm:prSet/>
      <dgm:spPr/>
      <dgm:t>
        <a:bodyPr/>
        <a:lstStyle/>
        <a:p>
          <a:endParaRPr lang="nl-NL"/>
        </a:p>
      </dgm:t>
    </dgm:pt>
    <dgm:pt modelId="{AEFEEB3F-490A-C744-BC9C-44008A4E3305}" type="sibTrans" cxnId="{A30DE72E-C970-E645-BB3B-F7BD030B7D14}">
      <dgm:prSet/>
      <dgm:spPr/>
      <dgm:t>
        <a:bodyPr/>
        <a:lstStyle/>
        <a:p>
          <a:endParaRPr lang="nl-NL"/>
        </a:p>
      </dgm:t>
    </dgm:pt>
    <dgm:pt modelId="{844BF380-A246-F040-AD59-BF6DEC0EBA9A}" type="pres">
      <dgm:prSet presAssocID="{C5A7F151-D694-43F4-BDC5-9D23C72225FB}" presName="linear" presStyleCnt="0">
        <dgm:presLayoutVars>
          <dgm:dir/>
          <dgm:animLvl val="lvl"/>
          <dgm:resizeHandles val="exact"/>
        </dgm:presLayoutVars>
      </dgm:prSet>
      <dgm:spPr/>
    </dgm:pt>
    <dgm:pt modelId="{2BC3264B-D973-0547-970B-44D905518E78}" type="pres">
      <dgm:prSet presAssocID="{7E73462F-730D-4FC6-A498-00E9A10DDA9E}" presName="parentLin" presStyleCnt="0"/>
      <dgm:spPr/>
    </dgm:pt>
    <dgm:pt modelId="{3B4FCC10-CF5B-9942-9F2C-17ABDC27E5CD}" type="pres">
      <dgm:prSet presAssocID="{7E73462F-730D-4FC6-A498-00E9A10DDA9E}" presName="parentLeftMargin" presStyleLbl="node1" presStyleIdx="0" presStyleCnt="4"/>
      <dgm:spPr/>
    </dgm:pt>
    <dgm:pt modelId="{81BBCD76-5E0C-7A4C-92BA-72AA46B25556}" type="pres">
      <dgm:prSet presAssocID="{7E73462F-730D-4FC6-A498-00E9A10DDA9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560B270-5B48-6347-A7B1-8EFC449484C7}" type="pres">
      <dgm:prSet presAssocID="{7E73462F-730D-4FC6-A498-00E9A10DDA9E}" presName="negativeSpace" presStyleCnt="0"/>
      <dgm:spPr/>
    </dgm:pt>
    <dgm:pt modelId="{100D660C-8B5B-1A4B-BAD5-080E01929005}" type="pres">
      <dgm:prSet presAssocID="{7E73462F-730D-4FC6-A498-00E9A10DDA9E}" presName="childText" presStyleLbl="conFgAcc1" presStyleIdx="0" presStyleCnt="4">
        <dgm:presLayoutVars>
          <dgm:bulletEnabled val="1"/>
        </dgm:presLayoutVars>
      </dgm:prSet>
      <dgm:spPr/>
    </dgm:pt>
    <dgm:pt modelId="{0CF8EB6C-8E63-B847-B174-249D90BF9459}" type="pres">
      <dgm:prSet presAssocID="{937E35E2-4828-4DE4-B9E5-8734B4E3AD60}" presName="spaceBetweenRectangles" presStyleCnt="0"/>
      <dgm:spPr/>
    </dgm:pt>
    <dgm:pt modelId="{8262D7CE-B55E-9740-9F45-D6142496DD17}" type="pres">
      <dgm:prSet presAssocID="{712E111B-1E96-447C-88E9-526E8F2002B4}" presName="parentLin" presStyleCnt="0"/>
      <dgm:spPr/>
    </dgm:pt>
    <dgm:pt modelId="{14A99171-DAE7-7445-B107-6A03227C7AD7}" type="pres">
      <dgm:prSet presAssocID="{712E111B-1E96-447C-88E9-526E8F2002B4}" presName="parentLeftMargin" presStyleLbl="node1" presStyleIdx="0" presStyleCnt="4"/>
      <dgm:spPr/>
    </dgm:pt>
    <dgm:pt modelId="{E9686C2E-FC09-2449-889C-F7A5B8079D4A}" type="pres">
      <dgm:prSet presAssocID="{712E111B-1E96-447C-88E9-526E8F2002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66B2FFB-44D7-9F4F-BCEE-E09C87F8745F}" type="pres">
      <dgm:prSet presAssocID="{712E111B-1E96-447C-88E9-526E8F2002B4}" presName="negativeSpace" presStyleCnt="0"/>
      <dgm:spPr/>
    </dgm:pt>
    <dgm:pt modelId="{754AF48B-3245-4F4D-9DBE-13C1F8898ACF}" type="pres">
      <dgm:prSet presAssocID="{712E111B-1E96-447C-88E9-526E8F2002B4}" presName="childText" presStyleLbl="conFgAcc1" presStyleIdx="1" presStyleCnt="4">
        <dgm:presLayoutVars>
          <dgm:bulletEnabled val="1"/>
        </dgm:presLayoutVars>
      </dgm:prSet>
      <dgm:spPr/>
    </dgm:pt>
    <dgm:pt modelId="{24B4B905-BBE9-2343-8964-2F26EA5E6F3D}" type="pres">
      <dgm:prSet presAssocID="{D4F33A06-6A43-4350-A5F4-E6791DD320DC}" presName="spaceBetweenRectangles" presStyleCnt="0"/>
      <dgm:spPr/>
    </dgm:pt>
    <dgm:pt modelId="{0BD08F5F-9DA1-E348-9753-752C44A943ED}" type="pres">
      <dgm:prSet presAssocID="{FD70FF03-FC6D-4D87-8A22-539F3C008787}" presName="parentLin" presStyleCnt="0"/>
      <dgm:spPr/>
    </dgm:pt>
    <dgm:pt modelId="{41547B37-0E4B-3E4B-8BC9-0478F6EEFEA5}" type="pres">
      <dgm:prSet presAssocID="{FD70FF03-FC6D-4D87-8A22-539F3C008787}" presName="parentLeftMargin" presStyleLbl="node1" presStyleIdx="1" presStyleCnt="4"/>
      <dgm:spPr/>
    </dgm:pt>
    <dgm:pt modelId="{8592B90C-B535-7149-9C68-A3C3314C5E37}" type="pres">
      <dgm:prSet presAssocID="{FD70FF03-FC6D-4D87-8A22-539F3C00878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C306BD1-7813-D149-B957-E8C4991AF634}" type="pres">
      <dgm:prSet presAssocID="{FD70FF03-FC6D-4D87-8A22-539F3C008787}" presName="negativeSpace" presStyleCnt="0"/>
      <dgm:spPr/>
    </dgm:pt>
    <dgm:pt modelId="{2B26C2D6-0CE1-A740-8530-8127E72C7716}" type="pres">
      <dgm:prSet presAssocID="{FD70FF03-FC6D-4D87-8A22-539F3C008787}" presName="childText" presStyleLbl="conFgAcc1" presStyleIdx="2" presStyleCnt="4">
        <dgm:presLayoutVars>
          <dgm:bulletEnabled val="1"/>
        </dgm:presLayoutVars>
      </dgm:prSet>
      <dgm:spPr/>
    </dgm:pt>
    <dgm:pt modelId="{214CA150-0A90-C045-A4B2-CF72593D78B6}" type="pres">
      <dgm:prSet presAssocID="{5F2FA228-447E-4DBD-9223-734DE37F2B32}" presName="spaceBetweenRectangles" presStyleCnt="0"/>
      <dgm:spPr/>
    </dgm:pt>
    <dgm:pt modelId="{790E0895-4650-3E40-BB8A-E9C41C987989}" type="pres">
      <dgm:prSet presAssocID="{431BFB65-0E04-4B26-9ED0-388A114BB1A3}" presName="parentLin" presStyleCnt="0"/>
      <dgm:spPr/>
    </dgm:pt>
    <dgm:pt modelId="{7410C152-73C5-7B44-A6B1-3016D76465C1}" type="pres">
      <dgm:prSet presAssocID="{431BFB65-0E04-4B26-9ED0-388A114BB1A3}" presName="parentLeftMargin" presStyleLbl="node1" presStyleIdx="2" presStyleCnt="4"/>
      <dgm:spPr/>
    </dgm:pt>
    <dgm:pt modelId="{691AD724-5C7D-D54D-89DC-367DA6370270}" type="pres">
      <dgm:prSet presAssocID="{431BFB65-0E04-4B26-9ED0-388A114BB1A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57FD68F-5FFD-8B4E-9C1D-345B990F93E7}" type="pres">
      <dgm:prSet presAssocID="{431BFB65-0E04-4B26-9ED0-388A114BB1A3}" presName="negativeSpace" presStyleCnt="0"/>
      <dgm:spPr/>
    </dgm:pt>
    <dgm:pt modelId="{61A7A2B2-20DD-B841-AE95-137C8B0AFE52}" type="pres">
      <dgm:prSet presAssocID="{431BFB65-0E04-4B26-9ED0-388A114BB1A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9BA6208-63FF-E548-ABA5-A4EFD007ED61}" type="presOf" srcId="{AADED5AD-B22D-421D-819F-54B39582C44B}" destId="{61A7A2B2-20DD-B841-AE95-137C8B0AFE52}" srcOrd="0" destOrd="1" presId="urn:microsoft.com/office/officeart/2005/8/layout/list1"/>
    <dgm:cxn modelId="{1F393B18-2734-6B40-BF79-AE4545239993}" type="presOf" srcId="{712E111B-1E96-447C-88E9-526E8F2002B4}" destId="{E9686C2E-FC09-2449-889C-F7A5B8079D4A}" srcOrd="1" destOrd="0" presId="urn:microsoft.com/office/officeart/2005/8/layout/list1"/>
    <dgm:cxn modelId="{62E6CB19-DDD9-494A-9E7D-13EB02E7F576}" srcId="{C5A7F151-D694-43F4-BDC5-9D23C72225FB}" destId="{431BFB65-0E04-4B26-9ED0-388A114BB1A3}" srcOrd="3" destOrd="0" parTransId="{DE4CBC57-6B44-4065-9FD7-C2A88EA9635A}" sibTransId="{F8DC7A94-331E-4E71-BE28-8C33D9D1BCD6}"/>
    <dgm:cxn modelId="{C0B6D228-E552-0649-9725-89FE9502472F}" type="presOf" srcId="{3B545184-0C82-8949-9618-9904E3F8A963}" destId="{754AF48B-3245-4F4D-9DBE-13C1F8898ACF}" srcOrd="0" destOrd="2" presId="urn:microsoft.com/office/officeart/2005/8/layout/list1"/>
    <dgm:cxn modelId="{A94BCE2B-4B16-0548-8263-D550C067A1A8}" srcId="{FD70FF03-FC6D-4D87-8A22-539F3C008787}" destId="{1EF350CE-21D2-1842-83ED-B56741FE3F6F}" srcOrd="3" destOrd="0" parTransId="{1C15DF91-A6D2-A848-B859-5EF8787A0AB2}" sibTransId="{756DF27F-68A0-B842-9281-9466DC8BCD04}"/>
    <dgm:cxn modelId="{6EB8B22C-E4BC-4712-BC0F-C5D39117E9A7}" srcId="{431BFB65-0E04-4B26-9ED0-388A114BB1A3}" destId="{461C5D65-E6A2-4466-B259-B8FF989EF42A}" srcOrd="0" destOrd="0" parTransId="{69D6EC1A-EB68-435C-8C19-8AEFCC2E677F}" sibTransId="{9F33937E-B1A9-4FF3-8DAF-F3F027B2C1BC}"/>
    <dgm:cxn modelId="{A30DE72E-C970-E645-BB3B-F7BD030B7D14}" srcId="{712E111B-1E96-447C-88E9-526E8F2002B4}" destId="{3B545184-0C82-8949-9618-9904E3F8A963}" srcOrd="2" destOrd="0" parTransId="{15C5D256-C329-D24F-B140-A1E17F2F955E}" sibTransId="{AEFEEB3F-490A-C744-BC9C-44008A4E3305}"/>
    <dgm:cxn modelId="{01AE4A3A-2C56-D94C-948B-1A1C548850DE}" type="presOf" srcId="{FD70FF03-FC6D-4D87-8A22-539F3C008787}" destId="{41547B37-0E4B-3E4B-8BC9-0478F6EEFEA5}" srcOrd="0" destOrd="0" presId="urn:microsoft.com/office/officeart/2005/8/layout/list1"/>
    <dgm:cxn modelId="{C13AC23A-563B-EA4F-BAC6-F5150B289893}" type="presOf" srcId="{1EF350CE-21D2-1842-83ED-B56741FE3F6F}" destId="{2B26C2D6-0CE1-A740-8530-8127E72C7716}" srcOrd="0" destOrd="3" presId="urn:microsoft.com/office/officeart/2005/8/layout/list1"/>
    <dgm:cxn modelId="{0BD7E640-95AE-084C-B800-F2B97390D371}" type="presOf" srcId="{118DC877-08E5-B248-A4B2-332ADC763AE1}" destId="{754AF48B-3245-4F4D-9DBE-13C1F8898ACF}" srcOrd="0" destOrd="0" presId="urn:microsoft.com/office/officeart/2005/8/layout/list1"/>
    <dgm:cxn modelId="{23726941-FDFC-4245-A3D0-1FDA290499C9}" type="presOf" srcId="{2FD2DCDD-8507-5D4F-82C1-6FCD07F77778}" destId="{754AF48B-3245-4F4D-9DBE-13C1F8898ACF}" srcOrd="0" destOrd="1" presId="urn:microsoft.com/office/officeart/2005/8/layout/list1"/>
    <dgm:cxn modelId="{16014644-40CB-496B-BEF4-C1952C4DA5FC}" srcId="{FD70FF03-FC6D-4D87-8A22-539F3C008787}" destId="{284874F5-67DB-4ECE-9F5F-32504154D96A}" srcOrd="0" destOrd="0" parTransId="{265F5114-FB41-43E3-8A1D-1F35CA9F70B7}" sibTransId="{C600D803-B461-4F9F-B604-91CAA5D4D425}"/>
    <dgm:cxn modelId="{3A13E14A-B6E0-6446-933F-58437889A1C3}" type="presOf" srcId="{461C5D65-E6A2-4466-B259-B8FF989EF42A}" destId="{61A7A2B2-20DD-B841-AE95-137C8B0AFE52}" srcOrd="0" destOrd="0" presId="urn:microsoft.com/office/officeart/2005/8/layout/list1"/>
    <dgm:cxn modelId="{0AD8D34C-B9F5-40C6-9E48-58AB5A626D81}" srcId="{FD70FF03-FC6D-4D87-8A22-539F3C008787}" destId="{EF79996D-ECBE-4387-9260-FD4DC90CFB0E}" srcOrd="2" destOrd="0" parTransId="{2D14771A-FC0D-4665-B9C0-94AC9435A852}" sibTransId="{271F078E-F19A-47F5-8656-12067CEEDCF5}"/>
    <dgm:cxn modelId="{E250864E-7919-B541-A6FE-B3F3EF9F7E91}" srcId="{712E111B-1E96-447C-88E9-526E8F2002B4}" destId="{118DC877-08E5-B248-A4B2-332ADC763AE1}" srcOrd="0" destOrd="0" parTransId="{F9AEEB6F-722C-6D4B-B565-13F900C89891}" sibTransId="{B35A5E76-E9D0-9B4D-B353-49E37DBEA4AF}"/>
    <dgm:cxn modelId="{B26BDF51-31DA-5C40-BFD5-BCA15F4525FF}" type="presOf" srcId="{FD70FF03-FC6D-4D87-8A22-539F3C008787}" destId="{8592B90C-B535-7149-9C68-A3C3314C5E37}" srcOrd="1" destOrd="0" presId="urn:microsoft.com/office/officeart/2005/8/layout/list1"/>
    <dgm:cxn modelId="{079B1155-1BE3-49DC-9139-4E956EFBF98C}" srcId="{C5A7F151-D694-43F4-BDC5-9D23C72225FB}" destId="{FD70FF03-FC6D-4D87-8A22-539F3C008787}" srcOrd="2" destOrd="0" parTransId="{5DA3776B-0DBB-478B-8AA4-1E122832EC1F}" sibTransId="{5F2FA228-447E-4DBD-9223-734DE37F2B32}"/>
    <dgm:cxn modelId="{A3F3596A-CA82-AE4E-86A6-816AC66A03CE}" type="presOf" srcId="{D2C745DC-1702-4E58-9987-A7690BA95212}" destId="{2B26C2D6-0CE1-A740-8530-8127E72C7716}" srcOrd="0" destOrd="1" presId="urn:microsoft.com/office/officeart/2005/8/layout/list1"/>
    <dgm:cxn modelId="{2139DF7D-C42A-F144-85B1-B99359D2DBF9}" type="presOf" srcId="{C5A7F151-D694-43F4-BDC5-9D23C72225FB}" destId="{844BF380-A246-F040-AD59-BF6DEC0EBA9A}" srcOrd="0" destOrd="0" presId="urn:microsoft.com/office/officeart/2005/8/layout/list1"/>
    <dgm:cxn modelId="{5129E67E-3F5E-9E49-8F03-D69202C7DEBD}" type="presOf" srcId="{284874F5-67DB-4ECE-9F5F-32504154D96A}" destId="{2B26C2D6-0CE1-A740-8530-8127E72C7716}" srcOrd="0" destOrd="0" presId="urn:microsoft.com/office/officeart/2005/8/layout/list1"/>
    <dgm:cxn modelId="{5C111F93-89C0-4C7C-8089-A043376B50CE}" srcId="{FD70FF03-FC6D-4D87-8A22-539F3C008787}" destId="{D2C745DC-1702-4E58-9987-A7690BA95212}" srcOrd="1" destOrd="0" parTransId="{48DD814B-6AA4-4D6F-A27E-95F0C612D1D2}" sibTransId="{30CB8348-6FD3-4CB1-B80D-8B0421C07A76}"/>
    <dgm:cxn modelId="{AF75F293-A431-A44F-880D-A1D10349AEA8}" type="presOf" srcId="{7E73462F-730D-4FC6-A498-00E9A10DDA9E}" destId="{81BBCD76-5E0C-7A4C-92BA-72AA46B25556}" srcOrd="1" destOrd="0" presId="urn:microsoft.com/office/officeart/2005/8/layout/list1"/>
    <dgm:cxn modelId="{8308389C-BE5F-4EFE-8748-27ACEB4F9F0F}" srcId="{C5A7F151-D694-43F4-BDC5-9D23C72225FB}" destId="{7E73462F-730D-4FC6-A498-00E9A10DDA9E}" srcOrd="0" destOrd="0" parTransId="{BD5DC999-B837-49C2-BBA8-96C299B079A4}" sibTransId="{937E35E2-4828-4DE4-B9E5-8734B4E3AD60}"/>
    <dgm:cxn modelId="{B437BC9E-39B1-8749-96F9-FDD9F713109D}" type="presOf" srcId="{431BFB65-0E04-4B26-9ED0-388A114BB1A3}" destId="{7410C152-73C5-7B44-A6B1-3016D76465C1}" srcOrd="0" destOrd="0" presId="urn:microsoft.com/office/officeart/2005/8/layout/list1"/>
    <dgm:cxn modelId="{A964F8BE-07C8-DA42-8D4A-3685A5A02595}" type="presOf" srcId="{431BFB65-0E04-4B26-9ED0-388A114BB1A3}" destId="{691AD724-5C7D-D54D-89DC-367DA6370270}" srcOrd="1" destOrd="0" presId="urn:microsoft.com/office/officeart/2005/8/layout/list1"/>
    <dgm:cxn modelId="{CAB575C2-04D6-B448-B7EF-609900C27BD5}" type="presOf" srcId="{7E73462F-730D-4FC6-A498-00E9A10DDA9E}" destId="{3B4FCC10-CF5B-9942-9F2C-17ABDC27E5CD}" srcOrd="0" destOrd="0" presId="urn:microsoft.com/office/officeart/2005/8/layout/list1"/>
    <dgm:cxn modelId="{98375DC6-C4A3-5342-9EDA-E8324BBA41D4}" type="presOf" srcId="{712E111B-1E96-447C-88E9-526E8F2002B4}" destId="{14A99171-DAE7-7445-B107-6A03227C7AD7}" srcOrd="0" destOrd="0" presId="urn:microsoft.com/office/officeart/2005/8/layout/list1"/>
    <dgm:cxn modelId="{6C7692CC-7B36-0642-9D3E-B35616C8E631}" type="presOf" srcId="{C5BF33F0-AAA2-4986-9080-0B7A9510FA60}" destId="{61A7A2B2-20DD-B841-AE95-137C8B0AFE52}" srcOrd="0" destOrd="2" presId="urn:microsoft.com/office/officeart/2005/8/layout/list1"/>
    <dgm:cxn modelId="{70CF53D3-DF34-421F-BB90-216712F8D0C5}" srcId="{431BFB65-0E04-4B26-9ED0-388A114BB1A3}" destId="{C5BF33F0-AAA2-4986-9080-0B7A9510FA60}" srcOrd="2" destOrd="0" parTransId="{25711216-796D-4C25-83AA-403539EF856F}" sibTransId="{5A96FC3C-6726-4FAF-8B28-54C0520E67E0}"/>
    <dgm:cxn modelId="{07F2B1D7-C76D-9944-B3C5-C15EE739FE0F}" srcId="{712E111B-1E96-447C-88E9-526E8F2002B4}" destId="{2FD2DCDD-8507-5D4F-82C1-6FCD07F77778}" srcOrd="1" destOrd="0" parTransId="{6EB6DAB6-0149-1F4D-AA05-84CC38F6EA95}" sibTransId="{A80EDD63-8F86-F74C-BA92-482FB2F05873}"/>
    <dgm:cxn modelId="{9B5781DB-83F0-144B-A75A-2109835C3051}" type="presOf" srcId="{EF79996D-ECBE-4387-9260-FD4DC90CFB0E}" destId="{2B26C2D6-0CE1-A740-8530-8127E72C7716}" srcOrd="0" destOrd="2" presId="urn:microsoft.com/office/officeart/2005/8/layout/list1"/>
    <dgm:cxn modelId="{BA5EAAE0-ED09-4CC0-8E73-5C53144913E2}" srcId="{431BFB65-0E04-4B26-9ED0-388A114BB1A3}" destId="{AADED5AD-B22D-421D-819F-54B39582C44B}" srcOrd="1" destOrd="0" parTransId="{3C22A90E-760F-4A14-AAF5-04061128985B}" sibTransId="{F8209EA9-F20F-4F9D-823F-E4F8420DCC7B}"/>
    <dgm:cxn modelId="{98DC3CE6-6C2A-47D3-8C19-02B6C96DA65B}" srcId="{C5A7F151-D694-43F4-BDC5-9D23C72225FB}" destId="{712E111B-1E96-447C-88E9-526E8F2002B4}" srcOrd="1" destOrd="0" parTransId="{081D354D-EBA4-4CC7-A505-EF2303504FE6}" sibTransId="{D4F33A06-6A43-4350-A5F4-E6791DD320DC}"/>
    <dgm:cxn modelId="{22924B4C-9C21-714A-9576-E7106EEF838C}" type="presParOf" srcId="{844BF380-A246-F040-AD59-BF6DEC0EBA9A}" destId="{2BC3264B-D973-0547-970B-44D905518E78}" srcOrd="0" destOrd="0" presId="urn:microsoft.com/office/officeart/2005/8/layout/list1"/>
    <dgm:cxn modelId="{8DE6E918-76DA-A149-879C-5C73ED09926C}" type="presParOf" srcId="{2BC3264B-D973-0547-970B-44D905518E78}" destId="{3B4FCC10-CF5B-9942-9F2C-17ABDC27E5CD}" srcOrd="0" destOrd="0" presId="urn:microsoft.com/office/officeart/2005/8/layout/list1"/>
    <dgm:cxn modelId="{F1D161B8-090E-F74C-8308-0A7C773D678C}" type="presParOf" srcId="{2BC3264B-D973-0547-970B-44D905518E78}" destId="{81BBCD76-5E0C-7A4C-92BA-72AA46B25556}" srcOrd="1" destOrd="0" presId="urn:microsoft.com/office/officeart/2005/8/layout/list1"/>
    <dgm:cxn modelId="{623636D6-0D34-244E-95FF-C97D1958FA1B}" type="presParOf" srcId="{844BF380-A246-F040-AD59-BF6DEC0EBA9A}" destId="{4560B270-5B48-6347-A7B1-8EFC449484C7}" srcOrd="1" destOrd="0" presId="urn:microsoft.com/office/officeart/2005/8/layout/list1"/>
    <dgm:cxn modelId="{80F2C057-9C84-D04E-A4CD-CB1BE4C8475B}" type="presParOf" srcId="{844BF380-A246-F040-AD59-BF6DEC0EBA9A}" destId="{100D660C-8B5B-1A4B-BAD5-080E01929005}" srcOrd="2" destOrd="0" presId="urn:microsoft.com/office/officeart/2005/8/layout/list1"/>
    <dgm:cxn modelId="{6FBB58BD-EB55-B54F-82A3-31BFC0CE400D}" type="presParOf" srcId="{844BF380-A246-F040-AD59-BF6DEC0EBA9A}" destId="{0CF8EB6C-8E63-B847-B174-249D90BF9459}" srcOrd="3" destOrd="0" presId="urn:microsoft.com/office/officeart/2005/8/layout/list1"/>
    <dgm:cxn modelId="{3AA0E877-6B93-8E49-AC29-45C139A3C52B}" type="presParOf" srcId="{844BF380-A246-F040-AD59-BF6DEC0EBA9A}" destId="{8262D7CE-B55E-9740-9F45-D6142496DD17}" srcOrd="4" destOrd="0" presId="urn:microsoft.com/office/officeart/2005/8/layout/list1"/>
    <dgm:cxn modelId="{19E2CAB1-1A24-4848-9EA4-645FEB0E35EA}" type="presParOf" srcId="{8262D7CE-B55E-9740-9F45-D6142496DD17}" destId="{14A99171-DAE7-7445-B107-6A03227C7AD7}" srcOrd="0" destOrd="0" presId="urn:microsoft.com/office/officeart/2005/8/layout/list1"/>
    <dgm:cxn modelId="{2E04AE58-03A1-B045-998C-774FC371AE81}" type="presParOf" srcId="{8262D7CE-B55E-9740-9F45-D6142496DD17}" destId="{E9686C2E-FC09-2449-889C-F7A5B8079D4A}" srcOrd="1" destOrd="0" presId="urn:microsoft.com/office/officeart/2005/8/layout/list1"/>
    <dgm:cxn modelId="{1DA2E816-AC7E-074C-9A20-32CEEE1179C9}" type="presParOf" srcId="{844BF380-A246-F040-AD59-BF6DEC0EBA9A}" destId="{266B2FFB-44D7-9F4F-BCEE-E09C87F8745F}" srcOrd="5" destOrd="0" presId="urn:microsoft.com/office/officeart/2005/8/layout/list1"/>
    <dgm:cxn modelId="{098BEDA9-5614-684F-8EC3-73A7B9857C0F}" type="presParOf" srcId="{844BF380-A246-F040-AD59-BF6DEC0EBA9A}" destId="{754AF48B-3245-4F4D-9DBE-13C1F8898ACF}" srcOrd="6" destOrd="0" presId="urn:microsoft.com/office/officeart/2005/8/layout/list1"/>
    <dgm:cxn modelId="{AA4EA5CC-163A-214C-8B32-27A5FDD48DFD}" type="presParOf" srcId="{844BF380-A246-F040-AD59-BF6DEC0EBA9A}" destId="{24B4B905-BBE9-2343-8964-2F26EA5E6F3D}" srcOrd="7" destOrd="0" presId="urn:microsoft.com/office/officeart/2005/8/layout/list1"/>
    <dgm:cxn modelId="{7F8B516A-7710-D644-9B80-8032089F41F4}" type="presParOf" srcId="{844BF380-A246-F040-AD59-BF6DEC0EBA9A}" destId="{0BD08F5F-9DA1-E348-9753-752C44A943ED}" srcOrd="8" destOrd="0" presId="urn:microsoft.com/office/officeart/2005/8/layout/list1"/>
    <dgm:cxn modelId="{286FB0D1-7EA5-164F-B295-0B7B44A0B9B6}" type="presParOf" srcId="{0BD08F5F-9DA1-E348-9753-752C44A943ED}" destId="{41547B37-0E4B-3E4B-8BC9-0478F6EEFEA5}" srcOrd="0" destOrd="0" presId="urn:microsoft.com/office/officeart/2005/8/layout/list1"/>
    <dgm:cxn modelId="{F953D8DA-C909-1E45-B998-A9A5EC376BE8}" type="presParOf" srcId="{0BD08F5F-9DA1-E348-9753-752C44A943ED}" destId="{8592B90C-B535-7149-9C68-A3C3314C5E37}" srcOrd="1" destOrd="0" presId="urn:microsoft.com/office/officeart/2005/8/layout/list1"/>
    <dgm:cxn modelId="{B98E6CDA-B8BF-534F-873A-42DACF593B51}" type="presParOf" srcId="{844BF380-A246-F040-AD59-BF6DEC0EBA9A}" destId="{7C306BD1-7813-D149-B957-E8C4991AF634}" srcOrd="9" destOrd="0" presId="urn:microsoft.com/office/officeart/2005/8/layout/list1"/>
    <dgm:cxn modelId="{A10E0ADB-C0C6-CC4F-AC29-9CD32C5165D8}" type="presParOf" srcId="{844BF380-A246-F040-AD59-BF6DEC0EBA9A}" destId="{2B26C2D6-0CE1-A740-8530-8127E72C7716}" srcOrd="10" destOrd="0" presId="urn:microsoft.com/office/officeart/2005/8/layout/list1"/>
    <dgm:cxn modelId="{F1ACC616-FC39-FE44-B891-A8C9F6AC12C9}" type="presParOf" srcId="{844BF380-A246-F040-AD59-BF6DEC0EBA9A}" destId="{214CA150-0A90-C045-A4B2-CF72593D78B6}" srcOrd="11" destOrd="0" presId="urn:microsoft.com/office/officeart/2005/8/layout/list1"/>
    <dgm:cxn modelId="{DC414C04-B056-284F-9C3B-11A1F7BAC5B7}" type="presParOf" srcId="{844BF380-A246-F040-AD59-BF6DEC0EBA9A}" destId="{790E0895-4650-3E40-BB8A-E9C41C987989}" srcOrd="12" destOrd="0" presId="urn:microsoft.com/office/officeart/2005/8/layout/list1"/>
    <dgm:cxn modelId="{1B469E19-F925-A049-883F-0F9D20B3D43C}" type="presParOf" srcId="{790E0895-4650-3E40-BB8A-E9C41C987989}" destId="{7410C152-73C5-7B44-A6B1-3016D76465C1}" srcOrd="0" destOrd="0" presId="urn:microsoft.com/office/officeart/2005/8/layout/list1"/>
    <dgm:cxn modelId="{B29FBF99-B35C-1641-8502-C7FD519631F8}" type="presParOf" srcId="{790E0895-4650-3E40-BB8A-E9C41C987989}" destId="{691AD724-5C7D-D54D-89DC-367DA6370270}" srcOrd="1" destOrd="0" presId="urn:microsoft.com/office/officeart/2005/8/layout/list1"/>
    <dgm:cxn modelId="{3BF0DD6E-6243-8A40-8802-99D1A01BB36F}" type="presParOf" srcId="{844BF380-A246-F040-AD59-BF6DEC0EBA9A}" destId="{D57FD68F-5FFD-8B4E-9C1D-345B990F93E7}" srcOrd="13" destOrd="0" presId="urn:microsoft.com/office/officeart/2005/8/layout/list1"/>
    <dgm:cxn modelId="{6B9CE36E-2D39-1F4F-A6AC-0376270F2FF8}" type="presParOf" srcId="{844BF380-A246-F040-AD59-BF6DEC0EBA9A}" destId="{61A7A2B2-20DD-B841-AE95-137C8B0AFE5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EFAFC0-14F5-444B-B2F0-33C8324B0A3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E87ECF1-85DA-4D06-B2DF-0440FD8BDD95}">
      <dgm:prSet/>
      <dgm:spPr/>
      <dgm:t>
        <a:bodyPr/>
        <a:lstStyle/>
        <a:p>
          <a:r>
            <a:rPr lang="nl-NL"/>
            <a:t>Maak tweetallen</a:t>
          </a:r>
          <a:endParaRPr lang="en-US"/>
        </a:p>
      </dgm:t>
    </dgm:pt>
    <dgm:pt modelId="{81D1B75B-53CE-4716-BAA7-4B68DDA614DE}" type="parTrans" cxnId="{03E7C8A4-F68C-4570-91FC-67E85789D82E}">
      <dgm:prSet/>
      <dgm:spPr/>
      <dgm:t>
        <a:bodyPr/>
        <a:lstStyle/>
        <a:p>
          <a:endParaRPr lang="en-US"/>
        </a:p>
      </dgm:t>
    </dgm:pt>
    <dgm:pt modelId="{62E43D56-6E6D-4DCC-AF69-C9244F45216A}" type="sibTrans" cxnId="{03E7C8A4-F68C-4570-91FC-67E85789D82E}">
      <dgm:prSet/>
      <dgm:spPr/>
      <dgm:t>
        <a:bodyPr/>
        <a:lstStyle/>
        <a:p>
          <a:endParaRPr lang="en-US"/>
        </a:p>
      </dgm:t>
    </dgm:pt>
    <dgm:pt modelId="{82C159DB-FE03-4E2F-BDFF-4402CDBE4E99}">
      <dgm:prSet/>
      <dgm:spPr/>
      <dgm:t>
        <a:bodyPr/>
        <a:lstStyle/>
        <a:p>
          <a:r>
            <a:rPr lang="nl-NL"/>
            <a:t>Maak een presentatie over een diersoort</a:t>
          </a:r>
          <a:endParaRPr lang="en-US"/>
        </a:p>
      </dgm:t>
    </dgm:pt>
    <dgm:pt modelId="{A8CA61B9-66F6-4736-A5ED-BFE40AB0D028}" type="parTrans" cxnId="{2C64C278-BD64-4833-9C64-B21057BB2CEA}">
      <dgm:prSet/>
      <dgm:spPr/>
      <dgm:t>
        <a:bodyPr/>
        <a:lstStyle/>
        <a:p>
          <a:endParaRPr lang="en-US"/>
        </a:p>
      </dgm:t>
    </dgm:pt>
    <dgm:pt modelId="{F807D2EA-A49C-41A0-B592-D93EFA6FF85B}" type="sibTrans" cxnId="{2C64C278-BD64-4833-9C64-B21057BB2CEA}">
      <dgm:prSet/>
      <dgm:spPr/>
      <dgm:t>
        <a:bodyPr/>
        <a:lstStyle/>
        <a:p>
          <a:endParaRPr lang="en-US"/>
        </a:p>
      </dgm:t>
    </dgm:pt>
    <dgm:pt modelId="{39503B5F-8124-497B-9816-807CF4A765E6}">
      <dgm:prSet/>
      <dgm:spPr/>
      <dgm:t>
        <a:bodyPr/>
        <a:lstStyle/>
        <a:p>
          <a:r>
            <a:rPr lang="nl-NL"/>
            <a:t>Wat moet in de presentatie?</a:t>
          </a:r>
          <a:endParaRPr lang="en-US"/>
        </a:p>
      </dgm:t>
    </dgm:pt>
    <dgm:pt modelId="{0B3A7008-CAE5-471E-A016-545BF35E0AF0}" type="parTrans" cxnId="{A0C0C9D5-F46F-46DA-902E-76B7A592FF04}">
      <dgm:prSet/>
      <dgm:spPr/>
      <dgm:t>
        <a:bodyPr/>
        <a:lstStyle/>
        <a:p>
          <a:endParaRPr lang="en-US"/>
        </a:p>
      </dgm:t>
    </dgm:pt>
    <dgm:pt modelId="{E2E6E0AC-938B-498D-B9FB-8DD510ACF25A}" type="sibTrans" cxnId="{A0C0C9D5-F46F-46DA-902E-76B7A592FF04}">
      <dgm:prSet/>
      <dgm:spPr/>
      <dgm:t>
        <a:bodyPr/>
        <a:lstStyle/>
        <a:p>
          <a:endParaRPr lang="en-US"/>
        </a:p>
      </dgm:t>
    </dgm:pt>
    <dgm:pt modelId="{8BC0C463-F898-44BD-A2FB-63EB6315FDB0}">
      <dgm:prSet/>
      <dgm:spPr/>
      <dgm:t>
        <a:bodyPr/>
        <a:lstStyle/>
        <a:p>
          <a:r>
            <a:rPr lang="nl-NL"/>
            <a:t>Herbivoor, omnivoor, carnivoor?</a:t>
          </a:r>
          <a:endParaRPr lang="en-US"/>
        </a:p>
      </dgm:t>
    </dgm:pt>
    <dgm:pt modelId="{0B85D312-29FC-4086-97C4-4C71D3483CCE}" type="parTrans" cxnId="{4C3ED6DB-CB23-4929-A33E-F25DCE32D681}">
      <dgm:prSet/>
      <dgm:spPr/>
      <dgm:t>
        <a:bodyPr/>
        <a:lstStyle/>
        <a:p>
          <a:endParaRPr lang="en-US"/>
        </a:p>
      </dgm:t>
    </dgm:pt>
    <dgm:pt modelId="{5D6C7B00-F139-4C91-AAB1-D4AC349F6175}" type="sibTrans" cxnId="{4C3ED6DB-CB23-4929-A33E-F25DCE32D681}">
      <dgm:prSet/>
      <dgm:spPr/>
      <dgm:t>
        <a:bodyPr/>
        <a:lstStyle/>
        <a:p>
          <a:endParaRPr lang="en-US"/>
        </a:p>
      </dgm:t>
    </dgm:pt>
    <dgm:pt modelId="{1061D8EA-6650-4A17-BFC8-9C15EFBECED7}">
      <dgm:prSet/>
      <dgm:spPr/>
      <dgm:t>
        <a:bodyPr/>
        <a:lstStyle/>
        <a:p>
          <a:r>
            <a:rPr lang="nl-NL"/>
            <a:t>Droogvoeding</a:t>
          </a:r>
          <a:endParaRPr lang="en-US"/>
        </a:p>
      </dgm:t>
    </dgm:pt>
    <dgm:pt modelId="{401B476F-10C0-4272-8B92-7DEF527BBF2D}" type="parTrans" cxnId="{79F6E241-67F3-48AF-8D71-D6FB175A057E}">
      <dgm:prSet/>
      <dgm:spPr/>
      <dgm:t>
        <a:bodyPr/>
        <a:lstStyle/>
        <a:p>
          <a:endParaRPr lang="en-US"/>
        </a:p>
      </dgm:t>
    </dgm:pt>
    <dgm:pt modelId="{BD8EA4F7-2CAA-4E7D-B0B2-C8810499517A}" type="sibTrans" cxnId="{79F6E241-67F3-48AF-8D71-D6FB175A057E}">
      <dgm:prSet/>
      <dgm:spPr/>
      <dgm:t>
        <a:bodyPr/>
        <a:lstStyle/>
        <a:p>
          <a:endParaRPr lang="en-US"/>
        </a:p>
      </dgm:t>
    </dgm:pt>
    <dgm:pt modelId="{C4BAFE74-834E-494D-88C2-79479E3159D7}">
      <dgm:prSet/>
      <dgm:spPr/>
      <dgm:t>
        <a:bodyPr/>
        <a:lstStyle/>
        <a:p>
          <a:r>
            <a:rPr lang="nl-NL"/>
            <a:t>Ruwvoeding</a:t>
          </a:r>
          <a:endParaRPr lang="en-US"/>
        </a:p>
      </dgm:t>
    </dgm:pt>
    <dgm:pt modelId="{779994C9-F742-4C1F-9239-794671663A79}" type="parTrans" cxnId="{6B592A3D-1B24-4426-B2AB-8008CBD5BCB1}">
      <dgm:prSet/>
      <dgm:spPr/>
      <dgm:t>
        <a:bodyPr/>
        <a:lstStyle/>
        <a:p>
          <a:endParaRPr lang="en-US"/>
        </a:p>
      </dgm:t>
    </dgm:pt>
    <dgm:pt modelId="{4907DAC9-7438-46A4-8C29-D2D74F485C8B}" type="sibTrans" cxnId="{6B592A3D-1B24-4426-B2AB-8008CBD5BCB1}">
      <dgm:prSet/>
      <dgm:spPr/>
      <dgm:t>
        <a:bodyPr/>
        <a:lstStyle/>
        <a:p>
          <a:endParaRPr lang="en-US"/>
        </a:p>
      </dgm:t>
    </dgm:pt>
    <dgm:pt modelId="{5120400B-DE76-41C2-A5C9-B36F3247C135}">
      <dgm:prSet/>
      <dgm:spPr/>
      <dgm:t>
        <a:bodyPr/>
        <a:lstStyle/>
        <a:p>
          <a:r>
            <a:rPr lang="nl-NL"/>
            <a:t>Manier van aanbieden</a:t>
          </a:r>
          <a:endParaRPr lang="en-US"/>
        </a:p>
      </dgm:t>
    </dgm:pt>
    <dgm:pt modelId="{51AA8434-FADA-4D67-9CA4-F0B784B30DC3}" type="parTrans" cxnId="{A94D5BB1-6B74-412C-887B-4257F096B10C}">
      <dgm:prSet/>
      <dgm:spPr/>
      <dgm:t>
        <a:bodyPr/>
        <a:lstStyle/>
        <a:p>
          <a:endParaRPr lang="en-US"/>
        </a:p>
      </dgm:t>
    </dgm:pt>
    <dgm:pt modelId="{BC974DE3-D632-4613-BA66-DE462724D002}" type="sibTrans" cxnId="{A94D5BB1-6B74-412C-887B-4257F096B10C}">
      <dgm:prSet/>
      <dgm:spPr/>
      <dgm:t>
        <a:bodyPr/>
        <a:lstStyle/>
        <a:p>
          <a:endParaRPr lang="en-US"/>
        </a:p>
      </dgm:t>
    </dgm:pt>
    <dgm:pt modelId="{50F5BBD8-5E94-4CAA-B04C-82B468F9F2A6}">
      <dgm:prSet/>
      <dgm:spPr/>
      <dgm:t>
        <a:bodyPr/>
        <a:lstStyle/>
        <a:p>
          <a:r>
            <a:rPr lang="nl-NL"/>
            <a:t>Belangrijke punten om aan te denken</a:t>
          </a:r>
          <a:endParaRPr lang="en-US"/>
        </a:p>
      </dgm:t>
    </dgm:pt>
    <dgm:pt modelId="{909448EF-BEAE-4B7A-9E32-89AB771AC41E}" type="parTrans" cxnId="{4ED1B032-D95F-4369-A2F1-C78DEDE1A389}">
      <dgm:prSet/>
      <dgm:spPr/>
      <dgm:t>
        <a:bodyPr/>
        <a:lstStyle/>
        <a:p>
          <a:endParaRPr lang="en-US"/>
        </a:p>
      </dgm:t>
    </dgm:pt>
    <dgm:pt modelId="{C65A1397-1382-4941-BB58-8E82F7AF75AC}" type="sibTrans" cxnId="{4ED1B032-D95F-4369-A2F1-C78DEDE1A389}">
      <dgm:prSet/>
      <dgm:spPr/>
      <dgm:t>
        <a:bodyPr/>
        <a:lstStyle/>
        <a:p>
          <a:endParaRPr lang="en-US"/>
        </a:p>
      </dgm:t>
    </dgm:pt>
    <dgm:pt modelId="{5D591A4E-11B5-4391-BAF5-C09F8111D579}">
      <dgm:prSet/>
      <dgm:spPr/>
      <dgm:t>
        <a:bodyPr/>
        <a:lstStyle/>
        <a:p>
          <a:r>
            <a:rPr lang="nl-NL"/>
            <a:t>3 quizvragen</a:t>
          </a:r>
          <a:endParaRPr lang="en-US"/>
        </a:p>
      </dgm:t>
    </dgm:pt>
    <dgm:pt modelId="{79700A82-9C22-4C3D-BAB9-740634CD4BD7}" type="parTrans" cxnId="{86B2C9C3-BDB1-443A-BEBD-A9FC86BB57A3}">
      <dgm:prSet/>
      <dgm:spPr/>
      <dgm:t>
        <a:bodyPr/>
        <a:lstStyle/>
        <a:p>
          <a:endParaRPr lang="en-US"/>
        </a:p>
      </dgm:t>
    </dgm:pt>
    <dgm:pt modelId="{9A072E13-30AE-4219-B952-B6E87E14DB65}" type="sibTrans" cxnId="{86B2C9C3-BDB1-443A-BEBD-A9FC86BB57A3}">
      <dgm:prSet/>
      <dgm:spPr/>
      <dgm:t>
        <a:bodyPr/>
        <a:lstStyle/>
        <a:p>
          <a:endParaRPr lang="en-US"/>
        </a:p>
      </dgm:t>
    </dgm:pt>
    <dgm:pt modelId="{D4321D4C-C623-944F-901A-83E5D59F929D}" type="pres">
      <dgm:prSet presAssocID="{FEEFAFC0-14F5-444B-B2F0-33C8324B0A35}" presName="linear" presStyleCnt="0">
        <dgm:presLayoutVars>
          <dgm:dir/>
          <dgm:animLvl val="lvl"/>
          <dgm:resizeHandles val="exact"/>
        </dgm:presLayoutVars>
      </dgm:prSet>
      <dgm:spPr/>
    </dgm:pt>
    <dgm:pt modelId="{CA68A022-CA93-FC48-9BF1-A80AA28DBE36}" type="pres">
      <dgm:prSet presAssocID="{BE87ECF1-85DA-4D06-B2DF-0440FD8BDD95}" presName="parentLin" presStyleCnt="0"/>
      <dgm:spPr/>
    </dgm:pt>
    <dgm:pt modelId="{78183934-D33E-3B4B-900C-FBE1B7E91793}" type="pres">
      <dgm:prSet presAssocID="{BE87ECF1-85DA-4D06-B2DF-0440FD8BDD95}" presName="parentLeftMargin" presStyleLbl="node1" presStyleIdx="0" presStyleCnt="3"/>
      <dgm:spPr/>
    </dgm:pt>
    <dgm:pt modelId="{66D44502-4A39-1E46-B101-E43E097AA6A1}" type="pres">
      <dgm:prSet presAssocID="{BE87ECF1-85DA-4D06-B2DF-0440FD8BDD9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E371553-2402-BA4C-8CF6-67D57080086E}" type="pres">
      <dgm:prSet presAssocID="{BE87ECF1-85DA-4D06-B2DF-0440FD8BDD95}" presName="negativeSpace" presStyleCnt="0"/>
      <dgm:spPr/>
    </dgm:pt>
    <dgm:pt modelId="{B7D771D9-DD59-0D4D-9A16-5A4A936468E6}" type="pres">
      <dgm:prSet presAssocID="{BE87ECF1-85DA-4D06-B2DF-0440FD8BDD95}" presName="childText" presStyleLbl="conFgAcc1" presStyleIdx="0" presStyleCnt="3">
        <dgm:presLayoutVars>
          <dgm:bulletEnabled val="1"/>
        </dgm:presLayoutVars>
      </dgm:prSet>
      <dgm:spPr/>
    </dgm:pt>
    <dgm:pt modelId="{4E1AB0C7-4115-E644-AD1D-2D307587E38E}" type="pres">
      <dgm:prSet presAssocID="{62E43D56-6E6D-4DCC-AF69-C9244F45216A}" presName="spaceBetweenRectangles" presStyleCnt="0"/>
      <dgm:spPr/>
    </dgm:pt>
    <dgm:pt modelId="{4DF50645-85A2-B54E-B9FB-CD1F97E8A007}" type="pres">
      <dgm:prSet presAssocID="{82C159DB-FE03-4E2F-BDFF-4402CDBE4E99}" presName="parentLin" presStyleCnt="0"/>
      <dgm:spPr/>
    </dgm:pt>
    <dgm:pt modelId="{5F792A21-031D-6249-9874-70EF015A5AB7}" type="pres">
      <dgm:prSet presAssocID="{82C159DB-FE03-4E2F-BDFF-4402CDBE4E99}" presName="parentLeftMargin" presStyleLbl="node1" presStyleIdx="0" presStyleCnt="3"/>
      <dgm:spPr/>
    </dgm:pt>
    <dgm:pt modelId="{C196A9F2-3F8E-6041-9C7B-82B7B10CA08E}" type="pres">
      <dgm:prSet presAssocID="{82C159DB-FE03-4E2F-BDFF-4402CDBE4E9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36D9F0-A297-B545-80AE-4290C01B4722}" type="pres">
      <dgm:prSet presAssocID="{82C159DB-FE03-4E2F-BDFF-4402CDBE4E99}" presName="negativeSpace" presStyleCnt="0"/>
      <dgm:spPr/>
    </dgm:pt>
    <dgm:pt modelId="{ADA12CA9-937E-E040-A77D-DD15906C8A41}" type="pres">
      <dgm:prSet presAssocID="{82C159DB-FE03-4E2F-BDFF-4402CDBE4E99}" presName="childText" presStyleLbl="conFgAcc1" presStyleIdx="1" presStyleCnt="3">
        <dgm:presLayoutVars>
          <dgm:bulletEnabled val="1"/>
        </dgm:presLayoutVars>
      </dgm:prSet>
      <dgm:spPr/>
    </dgm:pt>
    <dgm:pt modelId="{D271A496-318E-6D47-86C2-C86391EFCE25}" type="pres">
      <dgm:prSet presAssocID="{F807D2EA-A49C-41A0-B592-D93EFA6FF85B}" presName="spaceBetweenRectangles" presStyleCnt="0"/>
      <dgm:spPr/>
    </dgm:pt>
    <dgm:pt modelId="{639324DE-745C-5744-8145-0D59CA8282A5}" type="pres">
      <dgm:prSet presAssocID="{39503B5F-8124-497B-9816-807CF4A765E6}" presName="parentLin" presStyleCnt="0"/>
      <dgm:spPr/>
    </dgm:pt>
    <dgm:pt modelId="{E94BD042-CB9A-BF44-9518-3270A2911B85}" type="pres">
      <dgm:prSet presAssocID="{39503B5F-8124-497B-9816-807CF4A765E6}" presName="parentLeftMargin" presStyleLbl="node1" presStyleIdx="1" presStyleCnt="3"/>
      <dgm:spPr/>
    </dgm:pt>
    <dgm:pt modelId="{44B2D9FF-B02B-C248-88BD-4D516C2AA324}" type="pres">
      <dgm:prSet presAssocID="{39503B5F-8124-497B-9816-807CF4A765E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C2FF208-164D-0542-A318-BACFEE2CEE2B}" type="pres">
      <dgm:prSet presAssocID="{39503B5F-8124-497B-9816-807CF4A765E6}" presName="negativeSpace" presStyleCnt="0"/>
      <dgm:spPr/>
    </dgm:pt>
    <dgm:pt modelId="{FBC5F08B-0A43-BC42-AB04-AAA81685B0EF}" type="pres">
      <dgm:prSet presAssocID="{39503B5F-8124-497B-9816-807CF4A765E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2A7F529-8450-1C4B-A91E-9E1542D1191A}" type="presOf" srcId="{8BC0C463-F898-44BD-A2FB-63EB6315FDB0}" destId="{FBC5F08B-0A43-BC42-AB04-AAA81685B0EF}" srcOrd="0" destOrd="0" presId="urn:microsoft.com/office/officeart/2005/8/layout/list1"/>
    <dgm:cxn modelId="{2CB0922A-A21B-1A45-8A30-054104AA06C8}" type="presOf" srcId="{5120400B-DE76-41C2-A5C9-B36F3247C135}" destId="{FBC5F08B-0A43-BC42-AB04-AAA81685B0EF}" srcOrd="0" destOrd="3" presId="urn:microsoft.com/office/officeart/2005/8/layout/list1"/>
    <dgm:cxn modelId="{4ED1B032-D95F-4369-A2F1-C78DEDE1A389}" srcId="{39503B5F-8124-497B-9816-807CF4A765E6}" destId="{50F5BBD8-5E94-4CAA-B04C-82B468F9F2A6}" srcOrd="4" destOrd="0" parTransId="{909448EF-BEAE-4B7A-9E32-89AB771AC41E}" sibTransId="{C65A1397-1382-4941-BB58-8E82F7AF75AC}"/>
    <dgm:cxn modelId="{6B592A3D-1B24-4426-B2AB-8008CBD5BCB1}" srcId="{39503B5F-8124-497B-9816-807CF4A765E6}" destId="{C4BAFE74-834E-494D-88C2-79479E3159D7}" srcOrd="2" destOrd="0" parTransId="{779994C9-F742-4C1F-9239-794671663A79}" sibTransId="{4907DAC9-7438-46A4-8C29-D2D74F485C8B}"/>
    <dgm:cxn modelId="{79F6E241-67F3-48AF-8D71-D6FB175A057E}" srcId="{39503B5F-8124-497B-9816-807CF4A765E6}" destId="{1061D8EA-6650-4A17-BFC8-9C15EFBECED7}" srcOrd="1" destOrd="0" parTransId="{401B476F-10C0-4272-8B92-7DEF527BBF2D}" sibTransId="{BD8EA4F7-2CAA-4E7D-B0B2-C8810499517A}"/>
    <dgm:cxn modelId="{C9AADA54-98D9-064D-B255-77461F0107F8}" type="presOf" srcId="{FEEFAFC0-14F5-444B-B2F0-33C8324B0A35}" destId="{D4321D4C-C623-944F-901A-83E5D59F929D}" srcOrd="0" destOrd="0" presId="urn:microsoft.com/office/officeart/2005/8/layout/list1"/>
    <dgm:cxn modelId="{CD8E8766-E002-D64D-9CC1-21CCE885BE91}" type="presOf" srcId="{BE87ECF1-85DA-4D06-B2DF-0440FD8BDD95}" destId="{78183934-D33E-3B4B-900C-FBE1B7E91793}" srcOrd="0" destOrd="0" presId="urn:microsoft.com/office/officeart/2005/8/layout/list1"/>
    <dgm:cxn modelId="{2C64C278-BD64-4833-9C64-B21057BB2CEA}" srcId="{FEEFAFC0-14F5-444B-B2F0-33C8324B0A35}" destId="{82C159DB-FE03-4E2F-BDFF-4402CDBE4E99}" srcOrd="1" destOrd="0" parTransId="{A8CA61B9-66F6-4736-A5ED-BFE40AB0D028}" sibTransId="{F807D2EA-A49C-41A0-B592-D93EFA6FF85B}"/>
    <dgm:cxn modelId="{D6E3107B-F542-0D4B-9E87-FD03F1598E32}" type="presOf" srcId="{C4BAFE74-834E-494D-88C2-79479E3159D7}" destId="{FBC5F08B-0A43-BC42-AB04-AAA81685B0EF}" srcOrd="0" destOrd="2" presId="urn:microsoft.com/office/officeart/2005/8/layout/list1"/>
    <dgm:cxn modelId="{36DED38F-37A8-DA45-8C2B-5E3EF19B4506}" type="presOf" srcId="{BE87ECF1-85DA-4D06-B2DF-0440FD8BDD95}" destId="{66D44502-4A39-1E46-B101-E43E097AA6A1}" srcOrd="1" destOrd="0" presId="urn:microsoft.com/office/officeart/2005/8/layout/list1"/>
    <dgm:cxn modelId="{DEA05199-21EF-9240-9D1E-B9721557BD1D}" type="presOf" srcId="{39503B5F-8124-497B-9816-807CF4A765E6}" destId="{E94BD042-CB9A-BF44-9518-3270A2911B85}" srcOrd="0" destOrd="0" presId="urn:microsoft.com/office/officeart/2005/8/layout/list1"/>
    <dgm:cxn modelId="{03E7C8A4-F68C-4570-91FC-67E85789D82E}" srcId="{FEEFAFC0-14F5-444B-B2F0-33C8324B0A35}" destId="{BE87ECF1-85DA-4D06-B2DF-0440FD8BDD95}" srcOrd="0" destOrd="0" parTransId="{81D1B75B-53CE-4716-BAA7-4B68DDA614DE}" sibTransId="{62E43D56-6E6D-4DCC-AF69-C9244F45216A}"/>
    <dgm:cxn modelId="{A94D5BB1-6B74-412C-887B-4257F096B10C}" srcId="{39503B5F-8124-497B-9816-807CF4A765E6}" destId="{5120400B-DE76-41C2-A5C9-B36F3247C135}" srcOrd="3" destOrd="0" parTransId="{51AA8434-FADA-4D67-9CA4-F0B784B30DC3}" sibTransId="{BC974DE3-D632-4613-BA66-DE462724D002}"/>
    <dgm:cxn modelId="{A0774EB4-ABBA-6F43-AEF3-73300589EFAF}" type="presOf" srcId="{1061D8EA-6650-4A17-BFC8-9C15EFBECED7}" destId="{FBC5F08B-0A43-BC42-AB04-AAA81685B0EF}" srcOrd="0" destOrd="1" presId="urn:microsoft.com/office/officeart/2005/8/layout/list1"/>
    <dgm:cxn modelId="{86B2C9C3-BDB1-443A-BEBD-A9FC86BB57A3}" srcId="{39503B5F-8124-497B-9816-807CF4A765E6}" destId="{5D591A4E-11B5-4391-BAF5-C09F8111D579}" srcOrd="5" destOrd="0" parTransId="{79700A82-9C22-4C3D-BAB9-740634CD4BD7}" sibTransId="{9A072E13-30AE-4219-B952-B6E87E14DB65}"/>
    <dgm:cxn modelId="{E4067CC5-A797-D147-A1DB-ADCF10D2C33C}" type="presOf" srcId="{39503B5F-8124-497B-9816-807CF4A765E6}" destId="{44B2D9FF-B02B-C248-88BD-4D516C2AA324}" srcOrd="1" destOrd="0" presId="urn:microsoft.com/office/officeart/2005/8/layout/list1"/>
    <dgm:cxn modelId="{A0C0C9D5-F46F-46DA-902E-76B7A592FF04}" srcId="{FEEFAFC0-14F5-444B-B2F0-33C8324B0A35}" destId="{39503B5F-8124-497B-9816-807CF4A765E6}" srcOrd="2" destOrd="0" parTransId="{0B3A7008-CAE5-471E-A016-545BF35E0AF0}" sibTransId="{E2E6E0AC-938B-498D-B9FB-8DD510ACF25A}"/>
    <dgm:cxn modelId="{4C3ED6DB-CB23-4929-A33E-F25DCE32D681}" srcId="{39503B5F-8124-497B-9816-807CF4A765E6}" destId="{8BC0C463-F898-44BD-A2FB-63EB6315FDB0}" srcOrd="0" destOrd="0" parTransId="{0B85D312-29FC-4086-97C4-4C71D3483CCE}" sibTransId="{5D6C7B00-F139-4C91-AAB1-D4AC349F6175}"/>
    <dgm:cxn modelId="{99BBC9E8-0516-BC4B-8A2D-887E3B086082}" type="presOf" srcId="{5D591A4E-11B5-4391-BAF5-C09F8111D579}" destId="{FBC5F08B-0A43-BC42-AB04-AAA81685B0EF}" srcOrd="0" destOrd="5" presId="urn:microsoft.com/office/officeart/2005/8/layout/list1"/>
    <dgm:cxn modelId="{1271D1F0-D12B-3D4E-ADFE-A324451F99C8}" type="presOf" srcId="{82C159DB-FE03-4E2F-BDFF-4402CDBE4E99}" destId="{C196A9F2-3F8E-6041-9C7B-82B7B10CA08E}" srcOrd="1" destOrd="0" presId="urn:microsoft.com/office/officeart/2005/8/layout/list1"/>
    <dgm:cxn modelId="{DCA366F6-E603-824B-B084-4C6530339E08}" type="presOf" srcId="{50F5BBD8-5E94-4CAA-B04C-82B468F9F2A6}" destId="{FBC5F08B-0A43-BC42-AB04-AAA81685B0EF}" srcOrd="0" destOrd="4" presId="urn:microsoft.com/office/officeart/2005/8/layout/list1"/>
    <dgm:cxn modelId="{2AC5C2F7-8160-9C41-ACC4-3C9F0BEC6DE4}" type="presOf" srcId="{82C159DB-FE03-4E2F-BDFF-4402CDBE4E99}" destId="{5F792A21-031D-6249-9874-70EF015A5AB7}" srcOrd="0" destOrd="0" presId="urn:microsoft.com/office/officeart/2005/8/layout/list1"/>
    <dgm:cxn modelId="{27D777A3-D916-3341-9CCA-55DA37C76947}" type="presParOf" srcId="{D4321D4C-C623-944F-901A-83E5D59F929D}" destId="{CA68A022-CA93-FC48-9BF1-A80AA28DBE36}" srcOrd="0" destOrd="0" presId="urn:microsoft.com/office/officeart/2005/8/layout/list1"/>
    <dgm:cxn modelId="{D8EA7126-C81B-E14C-8D46-67FF1EC48167}" type="presParOf" srcId="{CA68A022-CA93-FC48-9BF1-A80AA28DBE36}" destId="{78183934-D33E-3B4B-900C-FBE1B7E91793}" srcOrd="0" destOrd="0" presId="urn:microsoft.com/office/officeart/2005/8/layout/list1"/>
    <dgm:cxn modelId="{0091C287-D996-1B46-B4CD-3D09AEDFA8A3}" type="presParOf" srcId="{CA68A022-CA93-FC48-9BF1-A80AA28DBE36}" destId="{66D44502-4A39-1E46-B101-E43E097AA6A1}" srcOrd="1" destOrd="0" presId="urn:microsoft.com/office/officeart/2005/8/layout/list1"/>
    <dgm:cxn modelId="{27F2C49E-793A-2D4D-9CE2-445CB94FECF8}" type="presParOf" srcId="{D4321D4C-C623-944F-901A-83E5D59F929D}" destId="{7E371553-2402-BA4C-8CF6-67D57080086E}" srcOrd="1" destOrd="0" presId="urn:microsoft.com/office/officeart/2005/8/layout/list1"/>
    <dgm:cxn modelId="{C6FB9BF6-AF99-8144-BE01-293701ED3029}" type="presParOf" srcId="{D4321D4C-C623-944F-901A-83E5D59F929D}" destId="{B7D771D9-DD59-0D4D-9A16-5A4A936468E6}" srcOrd="2" destOrd="0" presId="urn:microsoft.com/office/officeart/2005/8/layout/list1"/>
    <dgm:cxn modelId="{E12C329C-34D0-2048-9D0E-3026337BEF91}" type="presParOf" srcId="{D4321D4C-C623-944F-901A-83E5D59F929D}" destId="{4E1AB0C7-4115-E644-AD1D-2D307587E38E}" srcOrd="3" destOrd="0" presId="urn:microsoft.com/office/officeart/2005/8/layout/list1"/>
    <dgm:cxn modelId="{44A3DA4B-6086-204E-A52A-DB81D24741C3}" type="presParOf" srcId="{D4321D4C-C623-944F-901A-83E5D59F929D}" destId="{4DF50645-85A2-B54E-B9FB-CD1F97E8A007}" srcOrd="4" destOrd="0" presId="urn:microsoft.com/office/officeart/2005/8/layout/list1"/>
    <dgm:cxn modelId="{982F3EB8-AFAF-EA49-AE3F-8990CB1A3614}" type="presParOf" srcId="{4DF50645-85A2-B54E-B9FB-CD1F97E8A007}" destId="{5F792A21-031D-6249-9874-70EF015A5AB7}" srcOrd="0" destOrd="0" presId="urn:microsoft.com/office/officeart/2005/8/layout/list1"/>
    <dgm:cxn modelId="{ED743575-31F6-BC4D-90F3-CE1451450F47}" type="presParOf" srcId="{4DF50645-85A2-B54E-B9FB-CD1F97E8A007}" destId="{C196A9F2-3F8E-6041-9C7B-82B7B10CA08E}" srcOrd="1" destOrd="0" presId="urn:microsoft.com/office/officeart/2005/8/layout/list1"/>
    <dgm:cxn modelId="{AC2EED6C-83E2-8A4D-941C-249BCC04DB24}" type="presParOf" srcId="{D4321D4C-C623-944F-901A-83E5D59F929D}" destId="{A136D9F0-A297-B545-80AE-4290C01B4722}" srcOrd="5" destOrd="0" presId="urn:microsoft.com/office/officeart/2005/8/layout/list1"/>
    <dgm:cxn modelId="{59328EF7-D6E8-D947-B48E-5AFFA477F20F}" type="presParOf" srcId="{D4321D4C-C623-944F-901A-83E5D59F929D}" destId="{ADA12CA9-937E-E040-A77D-DD15906C8A41}" srcOrd="6" destOrd="0" presId="urn:microsoft.com/office/officeart/2005/8/layout/list1"/>
    <dgm:cxn modelId="{5A1AE467-36D1-A541-AD43-31CE868515D9}" type="presParOf" srcId="{D4321D4C-C623-944F-901A-83E5D59F929D}" destId="{D271A496-318E-6D47-86C2-C86391EFCE25}" srcOrd="7" destOrd="0" presId="urn:microsoft.com/office/officeart/2005/8/layout/list1"/>
    <dgm:cxn modelId="{6C55A24D-9062-924D-A4F8-599CEFAAB4E5}" type="presParOf" srcId="{D4321D4C-C623-944F-901A-83E5D59F929D}" destId="{639324DE-745C-5744-8145-0D59CA8282A5}" srcOrd="8" destOrd="0" presId="urn:microsoft.com/office/officeart/2005/8/layout/list1"/>
    <dgm:cxn modelId="{20904A9A-F92E-B24C-A02D-C6630F56BD0C}" type="presParOf" srcId="{639324DE-745C-5744-8145-0D59CA8282A5}" destId="{E94BD042-CB9A-BF44-9518-3270A2911B85}" srcOrd="0" destOrd="0" presId="urn:microsoft.com/office/officeart/2005/8/layout/list1"/>
    <dgm:cxn modelId="{841955A3-1F66-C543-9F01-9EED93B28AA6}" type="presParOf" srcId="{639324DE-745C-5744-8145-0D59CA8282A5}" destId="{44B2D9FF-B02B-C248-88BD-4D516C2AA324}" srcOrd="1" destOrd="0" presId="urn:microsoft.com/office/officeart/2005/8/layout/list1"/>
    <dgm:cxn modelId="{98973198-C3BE-2846-A6BC-04470E432CB3}" type="presParOf" srcId="{D4321D4C-C623-944F-901A-83E5D59F929D}" destId="{9C2FF208-164D-0542-A318-BACFEE2CEE2B}" srcOrd="9" destOrd="0" presId="urn:microsoft.com/office/officeart/2005/8/layout/list1"/>
    <dgm:cxn modelId="{B388B5CD-AC91-F447-9389-9EDECCADEDD1}" type="presParOf" srcId="{D4321D4C-C623-944F-901A-83E5D59F929D}" destId="{FBC5F08B-0A43-BC42-AB04-AAA81685B0E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D7F1E-1FA9-F64D-A0E0-DDA4010370A4}">
      <dsp:nvSpPr>
        <dsp:cNvPr id="0" name=""/>
        <dsp:cNvSpPr/>
      </dsp:nvSpPr>
      <dsp:spPr>
        <a:xfrm>
          <a:off x="0" y="462406"/>
          <a:ext cx="6263640" cy="2064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79044" rIns="48612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/>
            <a:t>Je weet welke voeding geschikt en ongeschikt is voor overige zoogdieren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/>
            <a:t>Je weet wat ruw voer is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/>
            <a:t>Je weet wat droogvoer is</a:t>
          </a:r>
          <a:endParaRPr lang="en-US" sz="2300" kern="1200"/>
        </a:p>
      </dsp:txBody>
      <dsp:txXfrm>
        <a:off x="0" y="462406"/>
        <a:ext cx="6263640" cy="2064825"/>
      </dsp:txXfrm>
    </dsp:sp>
    <dsp:sp modelId="{6B98976C-FD31-C048-9A99-E536DA19A107}">
      <dsp:nvSpPr>
        <dsp:cNvPr id="0" name=""/>
        <dsp:cNvSpPr/>
      </dsp:nvSpPr>
      <dsp:spPr>
        <a:xfrm>
          <a:off x="313182" y="122926"/>
          <a:ext cx="4384548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Theoretisch</a:t>
          </a:r>
          <a:endParaRPr lang="en-US" sz="2300" kern="1200"/>
        </a:p>
      </dsp:txBody>
      <dsp:txXfrm>
        <a:off x="346326" y="156070"/>
        <a:ext cx="4318260" cy="612672"/>
      </dsp:txXfrm>
    </dsp:sp>
    <dsp:sp modelId="{6D0DB16F-6037-394E-BE4A-FB335B09031A}">
      <dsp:nvSpPr>
        <dsp:cNvPr id="0" name=""/>
        <dsp:cNvSpPr/>
      </dsp:nvSpPr>
      <dsp:spPr>
        <a:xfrm>
          <a:off x="0" y="2990911"/>
          <a:ext cx="6263640" cy="23908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79044" rIns="48612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/>
            <a:t>Je kan overige zoogdieren voeren/verzorgen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/>
            <a:t>Je hebt kennis van voersoorten, hoeveelheden, methode en frequentie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/>
            <a:t>Kan vocht en voedselopname controleren</a:t>
          </a:r>
          <a:endParaRPr lang="en-US" sz="2300" kern="1200"/>
        </a:p>
      </dsp:txBody>
      <dsp:txXfrm>
        <a:off x="0" y="2990911"/>
        <a:ext cx="6263640" cy="2390849"/>
      </dsp:txXfrm>
    </dsp:sp>
    <dsp:sp modelId="{E5D761E1-32D8-D147-A681-1B0461BC5831}">
      <dsp:nvSpPr>
        <dsp:cNvPr id="0" name=""/>
        <dsp:cNvSpPr/>
      </dsp:nvSpPr>
      <dsp:spPr>
        <a:xfrm>
          <a:off x="313182" y="2651431"/>
          <a:ext cx="4384548" cy="678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Praktijk</a:t>
          </a:r>
          <a:endParaRPr lang="en-US" sz="2300" kern="1200"/>
        </a:p>
      </dsp:txBody>
      <dsp:txXfrm>
        <a:off x="346326" y="2684575"/>
        <a:ext cx="4318260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EF9D4-E8C0-4648-BAE0-6E0ED1A2E61B}">
      <dsp:nvSpPr>
        <dsp:cNvPr id="0" name=""/>
        <dsp:cNvSpPr/>
      </dsp:nvSpPr>
      <dsp:spPr>
        <a:xfrm>
          <a:off x="0" y="450684"/>
          <a:ext cx="626364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95732" rIns="486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900" kern="1200"/>
            <a:t>Herkauwers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900" kern="1200"/>
            <a:t>Achterdarmverteerder (konijn)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900" kern="1200"/>
            <a:t>Knaagdieren</a:t>
          </a:r>
          <a:endParaRPr lang="en-US" sz="1900" kern="1200"/>
        </a:p>
      </dsp:txBody>
      <dsp:txXfrm>
        <a:off x="0" y="450684"/>
        <a:ext cx="6263640" cy="1436400"/>
      </dsp:txXfrm>
    </dsp:sp>
    <dsp:sp modelId="{13E428FB-ABBB-304B-8377-0B4340793484}">
      <dsp:nvSpPr>
        <dsp:cNvPr id="0" name=""/>
        <dsp:cNvSpPr/>
      </dsp:nvSpPr>
      <dsp:spPr>
        <a:xfrm>
          <a:off x="313182" y="170243"/>
          <a:ext cx="4384548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Spijsvertering (inclusief gebit)</a:t>
          </a:r>
          <a:endParaRPr lang="en-US" sz="1900" kern="1200"/>
        </a:p>
      </dsp:txBody>
      <dsp:txXfrm>
        <a:off x="340562" y="197623"/>
        <a:ext cx="4329788" cy="506120"/>
      </dsp:txXfrm>
    </dsp:sp>
    <dsp:sp modelId="{8C10AC08-61C2-E846-89B8-BABBB64F0AFD}">
      <dsp:nvSpPr>
        <dsp:cNvPr id="0" name=""/>
        <dsp:cNvSpPr/>
      </dsp:nvSpPr>
      <dsp:spPr>
        <a:xfrm>
          <a:off x="0" y="2270124"/>
          <a:ext cx="626364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0EBE0-3BDA-934D-BD3B-9211B729B852}">
      <dsp:nvSpPr>
        <dsp:cNvPr id="0" name=""/>
        <dsp:cNvSpPr/>
      </dsp:nvSpPr>
      <dsp:spPr>
        <a:xfrm>
          <a:off x="313182" y="1989684"/>
          <a:ext cx="4384548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Voersoorten</a:t>
          </a:r>
          <a:endParaRPr lang="en-US" sz="1900" kern="1200"/>
        </a:p>
      </dsp:txBody>
      <dsp:txXfrm>
        <a:off x="340562" y="2017064"/>
        <a:ext cx="4329788" cy="506120"/>
      </dsp:txXfrm>
    </dsp:sp>
    <dsp:sp modelId="{3FE21923-0AF1-7249-9D63-3178A1839E5D}">
      <dsp:nvSpPr>
        <dsp:cNvPr id="0" name=""/>
        <dsp:cNvSpPr/>
      </dsp:nvSpPr>
      <dsp:spPr>
        <a:xfrm>
          <a:off x="0" y="3131964"/>
          <a:ext cx="626364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32096-08FA-784A-B856-50FFD0962669}">
      <dsp:nvSpPr>
        <dsp:cNvPr id="0" name=""/>
        <dsp:cNvSpPr/>
      </dsp:nvSpPr>
      <dsp:spPr>
        <a:xfrm>
          <a:off x="313182" y="2851524"/>
          <a:ext cx="4384548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Voerkwaliteit en voersamenstelling</a:t>
          </a:r>
          <a:endParaRPr lang="en-US" sz="1900" kern="1200"/>
        </a:p>
      </dsp:txBody>
      <dsp:txXfrm>
        <a:off x="340562" y="2878904"/>
        <a:ext cx="4329788" cy="506120"/>
      </dsp:txXfrm>
    </dsp:sp>
    <dsp:sp modelId="{C1020486-0B62-7C40-ACF7-71A32B260E54}">
      <dsp:nvSpPr>
        <dsp:cNvPr id="0" name=""/>
        <dsp:cNvSpPr/>
      </dsp:nvSpPr>
      <dsp:spPr>
        <a:xfrm>
          <a:off x="0" y="3993803"/>
          <a:ext cx="626364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50A77-A5C2-6041-AA4E-195942A2111E}">
      <dsp:nvSpPr>
        <dsp:cNvPr id="0" name=""/>
        <dsp:cNvSpPr/>
      </dsp:nvSpPr>
      <dsp:spPr>
        <a:xfrm>
          <a:off x="313182" y="3713363"/>
          <a:ext cx="4384548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Voeradvies voor alle overige zoogdieren</a:t>
          </a:r>
          <a:endParaRPr lang="en-US" sz="1900" kern="1200"/>
        </a:p>
      </dsp:txBody>
      <dsp:txXfrm>
        <a:off x="340562" y="3740743"/>
        <a:ext cx="4329788" cy="506120"/>
      </dsp:txXfrm>
    </dsp:sp>
    <dsp:sp modelId="{BF9787C3-4908-2944-A2B0-B779E6433D78}">
      <dsp:nvSpPr>
        <dsp:cNvPr id="0" name=""/>
        <dsp:cNvSpPr/>
      </dsp:nvSpPr>
      <dsp:spPr>
        <a:xfrm>
          <a:off x="0" y="4855643"/>
          <a:ext cx="626364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CF77F-F95D-984F-93FE-07E7E716761C}">
      <dsp:nvSpPr>
        <dsp:cNvPr id="0" name=""/>
        <dsp:cNvSpPr/>
      </dsp:nvSpPr>
      <dsp:spPr>
        <a:xfrm>
          <a:off x="313182" y="4575203"/>
          <a:ext cx="4384548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Voermethode en frequentie</a:t>
          </a:r>
          <a:endParaRPr lang="en-US" sz="1900" kern="1200"/>
        </a:p>
      </dsp:txBody>
      <dsp:txXfrm>
        <a:off x="340562" y="4602583"/>
        <a:ext cx="4329788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1ECD1-7F9E-7F4D-A6FF-DE76D9DD83FF}">
      <dsp:nvSpPr>
        <dsp:cNvPr id="0" name=""/>
        <dsp:cNvSpPr/>
      </dsp:nvSpPr>
      <dsp:spPr>
        <a:xfrm>
          <a:off x="1046085" y="2753"/>
          <a:ext cx="3826013" cy="22956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100" kern="1200"/>
            <a:t>Waar wel en waar niet?</a:t>
          </a:r>
          <a:endParaRPr lang="en-US" sz="4100" kern="1200"/>
        </a:p>
      </dsp:txBody>
      <dsp:txXfrm>
        <a:off x="1046085" y="2753"/>
        <a:ext cx="3826013" cy="2295608"/>
      </dsp:txXfrm>
    </dsp:sp>
    <dsp:sp modelId="{3331CFBD-578B-8A49-8A04-53543ED7447D}">
      <dsp:nvSpPr>
        <dsp:cNvPr id="0" name=""/>
        <dsp:cNvSpPr/>
      </dsp:nvSpPr>
      <dsp:spPr>
        <a:xfrm>
          <a:off x="1046085" y="2680962"/>
          <a:ext cx="3826013" cy="229560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100" kern="1200"/>
            <a:t>Voerverrijkingen</a:t>
          </a:r>
          <a:endParaRPr lang="en-US" sz="4100" kern="1200"/>
        </a:p>
      </dsp:txBody>
      <dsp:txXfrm>
        <a:off x="1046085" y="2680962"/>
        <a:ext cx="3826013" cy="22956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1BA2D-F5D9-DC4E-9121-97C9FC4FEE2C}">
      <dsp:nvSpPr>
        <dsp:cNvPr id="0" name=""/>
        <dsp:cNvSpPr/>
      </dsp:nvSpPr>
      <dsp:spPr>
        <a:xfrm>
          <a:off x="6241" y="146377"/>
          <a:ext cx="3025253" cy="907576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060" tIns="112060" rIns="112060" bIns="1120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Hooi</a:t>
          </a:r>
          <a:endParaRPr lang="en-US" sz="2800" kern="1200"/>
        </a:p>
      </dsp:txBody>
      <dsp:txXfrm>
        <a:off x="278514" y="146377"/>
        <a:ext cx="2480707" cy="907576"/>
      </dsp:txXfrm>
    </dsp:sp>
    <dsp:sp modelId="{CA0CF20E-BAB5-874F-9582-A0824B1F2F3D}">
      <dsp:nvSpPr>
        <dsp:cNvPr id="0" name=""/>
        <dsp:cNvSpPr/>
      </dsp:nvSpPr>
      <dsp:spPr>
        <a:xfrm>
          <a:off x="6241" y="1053953"/>
          <a:ext cx="2752980" cy="29540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7547" tIns="217547" rIns="217547" bIns="435093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Zo groen mogelijk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Vers hooi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Kijk uit met schimmel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Meer energie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Onbeperkt</a:t>
          </a:r>
          <a:r>
            <a:rPr lang="en-US" sz="2000" kern="1200" dirty="0"/>
            <a:t> </a:t>
          </a:r>
          <a:r>
            <a:rPr lang="en-US" sz="2000" kern="1200" dirty="0" err="1"/>
            <a:t>aanbieden</a:t>
          </a:r>
          <a:endParaRPr lang="en-US" sz="2000" kern="1200" dirty="0"/>
        </a:p>
      </dsp:txBody>
      <dsp:txXfrm>
        <a:off x="6241" y="1053953"/>
        <a:ext cx="2752980" cy="2954030"/>
      </dsp:txXfrm>
    </dsp:sp>
    <dsp:sp modelId="{214585CF-7B37-3942-9531-9E484AAA43FE}">
      <dsp:nvSpPr>
        <dsp:cNvPr id="0" name=""/>
        <dsp:cNvSpPr/>
      </dsp:nvSpPr>
      <dsp:spPr>
        <a:xfrm>
          <a:off x="3001360" y="146377"/>
          <a:ext cx="3025253" cy="907576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060" tIns="112060" rIns="112060" bIns="1120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Stro</a:t>
          </a:r>
          <a:endParaRPr lang="en-US" sz="2800" kern="1200"/>
        </a:p>
      </dsp:txBody>
      <dsp:txXfrm>
        <a:off x="3273633" y="146377"/>
        <a:ext cx="2480707" cy="907576"/>
      </dsp:txXfrm>
    </dsp:sp>
    <dsp:sp modelId="{9175BFB7-D738-A440-9984-C0F7853FB5C3}">
      <dsp:nvSpPr>
        <dsp:cNvPr id="0" name=""/>
        <dsp:cNvSpPr/>
      </dsp:nvSpPr>
      <dsp:spPr>
        <a:xfrm>
          <a:off x="3001360" y="1053953"/>
          <a:ext cx="2752980" cy="295403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7547" tIns="217547" rIns="217547" bIns="435093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Minder energie dan hooi</a:t>
          </a:r>
          <a:endParaRPr lang="en-US" sz="2000" kern="120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Stro is erg droog en sterk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Wordt</a:t>
          </a:r>
          <a:r>
            <a:rPr lang="en-US" sz="2000" kern="1200" dirty="0"/>
            <a:t> minder </a:t>
          </a:r>
          <a:r>
            <a:rPr lang="en-US" sz="2000" kern="1200" dirty="0" err="1"/>
            <a:t>gegeten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Onbeperkt</a:t>
          </a:r>
          <a:r>
            <a:rPr lang="en-US" sz="2000" kern="1200" dirty="0"/>
            <a:t> </a:t>
          </a:r>
          <a:r>
            <a:rPr lang="en-US" sz="2000" kern="1200" dirty="0" err="1"/>
            <a:t>aanbieden</a:t>
          </a:r>
          <a:endParaRPr lang="en-US" sz="2000" kern="1200" dirty="0"/>
        </a:p>
      </dsp:txBody>
      <dsp:txXfrm>
        <a:off x="3001360" y="1053953"/>
        <a:ext cx="2752980" cy="29540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AD2BB-2B04-A645-9564-5711199490BF}">
      <dsp:nvSpPr>
        <dsp:cNvPr id="0" name=""/>
        <dsp:cNvSpPr/>
      </dsp:nvSpPr>
      <dsp:spPr>
        <a:xfrm>
          <a:off x="0" y="105505"/>
          <a:ext cx="5442856" cy="71954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Krachtvoer</a:t>
          </a:r>
          <a:endParaRPr lang="en-US" sz="3000" kern="1200"/>
        </a:p>
      </dsp:txBody>
      <dsp:txXfrm>
        <a:off x="35125" y="140630"/>
        <a:ext cx="5372606" cy="649299"/>
      </dsp:txXfrm>
    </dsp:sp>
    <dsp:sp modelId="{768B06B2-1495-9F46-87DF-59C55E984FBC}">
      <dsp:nvSpPr>
        <dsp:cNvPr id="0" name=""/>
        <dsp:cNvSpPr/>
      </dsp:nvSpPr>
      <dsp:spPr>
        <a:xfrm>
          <a:off x="0" y="911455"/>
          <a:ext cx="5442856" cy="71954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/>
            <a:t>20 gram per kilo per konijn/cavia</a:t>
          </a:r>
          <a:endParaRPr lang="en-US" sz="3000" kern="1200" dirty="0"/>
        </a:p>
      </dsp:txBody>
      <dsp:txXfrm>
        <a:off x="35125" y="946580"/>
        <a:ext cx="5372606" cy="649299"/>
      </dsp:txXfrm>
    </dsp:sp>
    <dsp:sp modelId="{4E8A7040-D033-CB45-A7F3-5022B20FC208}">
      <dsp:nvSpPr>
        <dsp:cNvPr id="0" name=""/>
        <dsp:cNvSpPr/>
      </dsp:nvSpPr>
      <dsp:spPr>
        <a:xfrm>
          <a:off x="0" y="1717405"/>
          <a:ext cx="5442856" cy="71954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Mineralen</a:t>
          </a:r>
          <a:r>
            <a:rPr lang="en-US" sz="3000" kern="1200" dirty="0"/>
            <a:t> </a:t>
          </a:r>
          <a:r>
            <a:rPr lang="en-US" sz="3000" kern="1200" dirty="0" err="1"/>
            <a:t>en</a:t>
          </a:r>
          <a:r>
            <a:rPr lang="en-US" sz="3000" kern="1200" dirty="0"/>
            <a:t> </a:t>
          </a:r>
          <a:r>
            <a:rPr lang="en-US" sz="3000" kern="1200" dirty="0" err="1"/>
            <a:t>vitamines</a:t>
          </a:r>
          <a:endParaRPr lang="en-US" sz="3000" kern="1200" dirty="0"/>
        </a:p>
      </dsp:txBody>
      <dsp:txXfrm>
        <a:off x="35125" y="1752530"/>
        <a:ext cx="5372606" cy="649299"/>
      </dsp:txXfrm>
    </dsp:sp>
    <dsp:sp modelId="{5D099E2F-9C02-3349-9A75-60FDA528B7A3}">
      <dsp:nvSpPr>
        <dsp:cNvPr id="0" name=""/>
        <dsp:cNvSpPr/>
      </dsp:nvSpPr>
      <dsp:spPr>
        <a:xfrm>
          <a:off x="0" y="2523355"/>
          <a:ext cx="5442856" cy="71954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/>
            <a:t>Gemengd voer?</a:t>
          </a:r>
          <a:endParaRPr lang="en-US" sz="3000" kern="1200" dirty="0"/>
        </a:p>
      </dsp:txBody>
      <dsp:txXfrm>
        <a:off x="35125" y="2558480"/>
        <a:ext cx="5372606" cy="649299"/>
      </dsp:txXfrm>
    </dsp:sp>
    <dsp:sp modelId="{70A051F7-4251-AC40-BDB5-486C045156D0}">
      <dsp:nvSpPr>
        <dsp:cNvPr id="0" name=""/>
        <dsp:cNvSpPr/>
      </dsp:nvSpPr>
      <dsp:spPr>
        <a:xfrm>
          <a:off x="0" y="3329305"/>
          <a:ext cx="5442856" cy="71954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/>
            <a:t>Konijn/caviabrok-korrel-pellets?</a:t>
          </a:r>
          <a:endParaRPr lang="en-US" sz="3000" kern="1200" dirty="0"/>
        </a:p>
      </dsp:txBody>
      <dsp:txXfrm>
        <a:off x="35125" y="3364430"/>
        <a:ext cx="5372606" cy="6492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D660C-8B5B-1A4B-BAD5-080E01929005}">
      <dsp:nvSpPr>
        <dsp:cNvPr id="0" name=""/>
        <dsp:cNvSpPr/>
      </dsp:nvSpPr>
      <dsp:spPr>
        <a:xfrm>
          <a:off x="0" y="266470"/>
          <a:ext cx="394149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BCD76-5E0C-7A4C-92BA-72AA46B25556}">
      <dsp:nvSpPr>
        <dsp:cNvPr id="0" name=""/>
        <dsp:cNvSpPr/>
      </dsp:nvSpPr>
      <dsp:spPr>
        <a:xfrm>
          <a:off x="197074" y="104110"/>
          <a:ext cx="2759049" cy="324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4285" tIns="0" rIns="104285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Dol op kruiden, groentes en fruit</a:t>
          </a:r>
        </a:p>
      </dsp:txBody>
      <dsp:txXfrm>
        <a:off x="212926" y="119962"/>
        <a:ext cx="2727345" cy="293016"/>
      </dsp:txXfrm>
    </dsp:sp>
    <dsp:sp modelId="{754AF48B-3245-4F4D-9DBE-13C1F8898ACF}">
      <dsp:nvSpPr>
        <dsp:cNvPr id="0" name=""/>
        <dsp:cNvSpPr/>
      </dsp:nvSpPr>
      <dsp:spPr>
        <a:xfrm>
          <a:off x="0" y="765430"/>
          <a:ext cx="3941499" cy="1004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904" tIns="229108" rIns="30590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/>
            <a:t>Aardbeienblad</a:t>
          </a:r>
          <a:r>
            <a:rPr lang="en-US" sz="1100" kern="1200" dirty="0"/>
            <a:t>		Dille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/>
            <a:t>Basilicum</a:t>
          </a:r>
          <a:r>
            <a:rPr lang="en-US" sz="1100" kern="1200" dirty="0"/>
            <a:t>		</a:t>
          </a:r>
          <a:r>
            <a:rPr lang="en-US" sz="1100" kern="1200" dirty="0" err="1"/>
            <a:t>Zonnebloembladeren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/>
            <a:t>Brandnetel</a:t>
          </a:r>
          <a:r>
            <a:rPr lang="en-US" sz="1100" kern="1200" dirty="0"/>
            <a:t> (</a:t>
          </a:r>
          <a:r>
            <a:rPr lang="en-US" sz="1100" kern="1200" dirty="0" err="1"/>
            <a:t>gedroogd</a:t>
          </a:r>
          <a:r>
            <a:rPr lang="en-US" sz="1100" kern="1200" dirty="0"/>
            <a:t>)	</a:t>
          </a:r>
          <a:r>
            <a:rPr lang="en-US" sz="1100" kern="1200" dirty="0" err="1"/>
            <a:t>Tarwe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/>
            <a:t>Kamille</a:t>
          </a:r>
          <a:r>
            <a:rPr lang="en-US" sz="1100" kern="1200" dirty="0"/>
            <a:t>			</a:t>
          </a:r>
          <a:r>
            <a:rPr lang="en-US" sz="1100" kern="1200" dirty="0" err="1"/>
            <a:t>Viooltje</a:t>
          </a:r>
          <a:endParaRPr lang="en-US" sz="1100" kern="1200" dirty="0"/>
        </a:p>
      </dsp:txBody>
      <dsp:txXfrm>
        <a:off x="0" y="765430"/>
        <a:ext cx="3941499" cy="1004850"/>
      </dsp:txXfrm>
    </dsp:sp>
    <dsp:sp modelId="{E9686C2E-FC09-2449-889C-F7A5B8079D4A}">
      <dsp:nvSpPr>
        <dsp:cNvPr id="0" name=""/>
        <dsp:cNvSpPr/>
      </dsp:nvSpPr>
      <dsp:spPr>
        <a:xfrm>
          <a:off x="197074" y="603070"/>
          <a:ext cx="2759049" cy="32472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4285" tIns="0" rIns="104285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Kruiden</a:t>
          </a:r>
          <a:endParaRPr lang="en-US" sz="1100" kern="1200" dirty="0"/>
        </a:p>
      </dsp:txBody>
      <dsp:txXfrm>
        <a:off x="212926" y="618922"/>
        <a:ext cx="2727345" cy="293016"/>
      </dsp:txXfrm>
    </dsp:sp>
    <dsp:sp modelId="{2B26C2D6-0CE1-A740-8530-8127E72C7716}">
      <dsp:nvSpPr>
        <dsp:cNvPr id="0" name=""/>
        <dsp:cNvSpPr/>
      </dsp:nvSpPr>
      <dsp:spPr>
        <a:xfrm>
          <a:off x="0" y="1992040"/>
          <a:ext cx="3941499" cy="1004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904" tIns="229108" rIns="30590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Spinazie		Paksoi	Andijvie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Komkommer	Wortel	Bloemkool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Witlof		Bieten	</a:t>
          </a:r>
          <a:r>
            <a:rPr lang="nl-NL" sz="1100" kern="1200" dirty="0" err="1"/>
            <a:t>Ruccola</a:t>
          </a:r>
          <a:endParaRPr lang="nl-N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Bleekselderij	Paprika	</a:t>
          </a:r>
          <a:r>
            <a:rPr lang="nl-NL" sz="1100" kern="1200" dirty="0" err="1"/>
            <a:t>Taugee</a:t>
          </a:r>
          <a:endParaRPr lang="nl-NL" sz="1100" kern="1200" dirty="0"/>
        </a:p>
      </dsp:txBody>
      <dsp:txXfrm>
        <a:off x="0" y="1992040"/>
        <a:ext cx="3941499" cy="1004850"/>
      </dsp:txXfrm>
    </dsp:sp>
    <dsp:sp modelId="{8592B90C-B535-7149-9C68-A3C3314C5E37}">
      <dsp:nvSpPr>
        <dsp:cNvPr id="0" name=""/>
        <dsp:cNvSpPr/>
      </dsp:nvSpPr>
      <dsp:spPr>
        <a:xfrm>
          <a:off x="197074" y="1829680"/>
          <a:ext cx="2759049" cy="32472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4285" tIns="0" rIns="104285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Groente</a:t>
          </a:r>
          <a:endParaRPr lang="en-US" sz="1100" kern="1200"/>
        </a:p>
      </dsp:txBody>
      <dsp:txXfrm>
        <a:off x="212926" y="1845532"/>
        <a:ext cx="2727345" cy="293016"/>
      </dsp:txXfrm>
    </dsp:sp>
    <dsp:sp modelId="{61A7A2B2-20DD-B841-AE95-137C8B0AFE52}">
      <dsp:nvSpPr>
        <dsp:cNvPr id="0" name=""/>
        <dsp:cNvSpPr/>
      </dsp:nvSpPr>
      <dsp:spPr>
        <a:xfrm>
          <a:off x="0" y="3218650"/>
          <a:ext cx="3941499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904" tIns="229108" rIns="30590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Ananas	Druiven	 	Sinaasappel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 err="1"/>
            <a:t>Aarbei</a:t>
          </a:r>
          <a:r>
            <a:rPr lang="nl-NL" sz="1100" kern="1200" dirty="0"/>
            <a:t>	Banaan		Mandarijn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Appel	Watermeloen	Peer</a:t>
          </a:r>
          <a:endParaRPr lang="en-US" sz="1100" kern="1200" dirty="0"/>
        </a:p>
      </dsp:txBody>
      <dsp:txXfrm>
        <a:off x="0" y="3218650"/>
        <a:ext cx="3941499" cy="831600"/>
      </dsp:txXfrm>
    </dsp:sp>
    <dsp:sp modelId="{691AD724-5C7D-D54D-89DC-367DA6370270}">
      <dsp:nvSpPr>
        <dsp:cNvPr id="0" name=""/>
        <dsp:cNvSpPr/>
      </dsp:nvSpPr>
      <dsp:spPr>
        <a:xfrm>
          <a:off x="197074" y="3056290"/>
          <a:ext cx="2759049" cy="3247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4285" tIns="0" rIns="104285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Fruit</a:t>
          </a:r>
          <a:endParaRPr lang="en-US" sz="1100" kern="1200"/>
        </a:p>
      </dsp:txBody>
      <dsp:txXfrm>
        <a:off x="212926" y="3072142"/>
        <a:ext cx="2727345" cy="2930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771D9-DD59-0D4D-9A16-5A4A936468E6}">
      <dsp:nvSpPr>
        <dsp:cNvPr id="0" name=""/>
        <dsp:cNvSpPr/>
      </dsp:nvSpPr>
      <dsp:spPr>
        <a:xfrm>
          <a:off x="0" y="934703"/>
          <a:ext cx="626364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44502-4A39-1E46-B101-E43E097AA6A1}">
      <dsp:nvSpPr>
        <dsp:cNvPr id="0" name=""/>
        <dsp:cNvSpPr/>
      </dsp:nvSpPr>
      <dsp:spPr>
        <a:xfrm>
          <a:off x="313182" y="669023"/>
          <a:ext cx="4384548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Maak tweetallen</a:t>
          </a:r>
          <a:endParaRPr lang="en-US" sz="1800" kern="1200"/>
        </a:p>
      </dsp:txBody>
      <dsp:txXfrm>
        <a:off x="339121" y="694962"/>
        <a:ext cx="4332670" cy="479482"/>
      </dsp:txXfrm>
    </dsp:sp>
    <dsp:sp modelId="{ADA12CA9-937E-E040-A77D-DD15906C8A41}">
      <dsp:nvSpPr>
        <dsp:cNvPr id="0" name=""/>
        <dsp:cNvSpPr/>
      </dsp:nvSpPr>
      <dsp:spPr>
        <a:xfrm>
          <a:off x="0" y="1751183"/>
          <a:ext cx="626364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6A9F2-3F8E-6041-9C7B-82B7B10CA08E}">
      <dsp:nvSpPr>
        <dsp:cNvPr id="0" name=""/>
        <dsp:cNvSpPr/>
      </dsp:nvSpPr>
      <dsp:spPr>
        <a:xfrm>
          <a:off x="313182" y="1485503"/>
          <a:ext cx="4384548" cy="5313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Maak een presentatie over een diersoort</a:t>
          </a:r>
          <a:endParaRPr lang="en-US" sz="1800" kern="1200"/>
        </a:p>
      </dsp:txBody>
      <dsp:txXfrm>
        <a:off x="339121" y="1511442"/>
        <a:ext cx="4332670" cy="479482"/>
      </dsp:txXfrm>
    </dsp:sp>
    <dsp:sp modelId="{FBC5F08B-0A43-BC42-AB04-AAA81685B0EF}">
      <dsp:nvSpPr>
        <dsp:cNvPr id="0" name=""/>
        <dsp:cNvSpPr/>
      </dsp:nvSpPr>
      <dsp:spPr>
        <a:xfrm>
          <a:off x="0" y="2567663"/>
          <a:ext cx="6263640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74904" rIns="48612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/>
            <a:t>Herbivoor, omnivoor, carnivoor?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/>
            <a:t>Droogvoeding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/>
            <a:t>Ruwvoeding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/>
            <a:t>Manier van aanbieden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/>
            <a:t>Belangrijke punten om aan te denken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/>
            <a:t>3 quizvragen</a:t>
          </a:r>
          <a:endParaRPr lang="en-US" sz="1800" kern="1200"/>
        </a:p>
      </dsp:txBody>
      <dsp:txXfrm>
        <a:off x="0" y="2567663"/>
        <a:ext cx="6263640" cy="2268000"/>
      </dsp:txXfrm>
    </dsp:sp>
    <dsp:sp modelId="{44B2D9FF-B02B-C248-88BD-4D516C2AA324}">
      <dsp:nvSpPr>
        <dsp:cNvPr id="0" name=""/>
        <dsp:cNvSpPr/>
      </dsp:nvSpPr>
      <dsp:spPr>
        <a:xfrm>
          <a:off x="313182" y="2301984"/>
          <a:ext cx="4384548" cy="5313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Wat moet in de presentatie?</a:t>
          </a:r>
          <a:endParaRPr lang="en-US" sz="1800" kern="1200"/>
        </a:p>
      </dsp:txBody>
      <dsp:txXfrm>
        <a:off x="339121" y="2327923"/>
        <a:ext cx="4332670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D80F-F0EF-FE45-B3DA-BAB59480466B}" type="datetimeFigureOut">
              <a:rPr lang="nl-NL" smtClean="0"/>
              <a:t>19-04-2022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88A6E-73CF-7848-AECA-ACE41F5889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248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92F07-750A-D346-8826-4E2764EC480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81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92F07-750A-D346-8826-4E2764EC480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29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92F07-750A-D346-8826-4E2764EC480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855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92F07-750A-D346-8826-4E2764EC480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556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DE7700-C119-E6BE-89BD-C8650463D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43D3B1A-488B-4792-D9C2-5BA794BD9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42A6F6-995D-C5A5-D54E-2D26F4713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4993-ABC3-1044-8DC9-1DEEF7247D87}" type="datetimeFigureOut">
              <a:rPr lang="nl-NL" smtClean="0"/>
              <a:t>19-04-2022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5D2909-B6EE-6EB3-982B-FCC69A16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5BA3C0-451F-3ED4-C06C-4D02420C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1C13-64FC-254F-86D9-4D94C89053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86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071DC-E36D-89F8-3FAB-87455623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86992C9-79B0-E548-6951-ACEB75B72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CF15AC-B9DD-D4BA-BAA7-4C8F7F4C3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4993-ABC3-1044-8DC9-1DEEF7247D87}" type="datetimeFigureOut">
              <a:rPr lang="nl-NL" smtClean="0"/>
              <a:t>19-04-2022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93186C-E9E6-B36C-5AD0-0CC41BF6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C30E4C-0BD6-4866-66D2-85250163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1C13-64FC-254F-86D9-4D94C89053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15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7763E46-2568-4676-E018-1C368925A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4976F93-975E-ABC5-2B9B-A357F275E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30A3B0-A96E-DCAC-41C5-F42972A4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4993-ABC3-1044-8DC9-1DEEF7247D87}" type="datetimeFigureOut">
              <a:rPr lang="nl-NL" smtClean="0"/>
              <a:t>19-04-2022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C26AD7-14E8-88CD-F90F-02E753770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A939D6-8A30-22FB-A98B-0450C249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1C13-64FC-254F-86D9-4D94C89053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47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06D93-96C5-178D-1A3E-762F1DCFE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3C070B-6DA4-1648-DC25-C1C0BBA28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2D8848-89A9-62ED-18F7-5936CB53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4993-ABC3-1044-8DC9-1DEEF7247D87}" type="datetimeFigureOut">
              <a:rPr lang="nl-NL" smtClean="0"/>
              <a:t>19-04-2022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D17A8D-FACD-D4B6-C4E4-04D1B30E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1E9AA5-C141-E816-FBAE-747E9550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1C13-64FC-254F-86D9-4D94C89053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17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27C34F-B28E-FCE4-4B43-6C2B8B1A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680B92-0E81-F58D-71CB-94C8A9086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4BB2E5-597E-F7A3-5714-CDAD2973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4993-ABC3-1044-8DC9-1DEEF7247D87}" type="datetimeFigureOut">
              <a:rPr lang="nl-NL" smtClean="0"/>
              <a:t>19-04-2022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9092AF-2495-2A2D-E2E6-EFA5CBA9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2C8BE1-22DD-A8BF-288B-234C2798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1C13-64FC-254F-86D9-4D94C89053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37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C1914-CB95-2C80-69A0-63B995C58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CAB033-FE11-CED3-932C-0A0F62299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579D6E-D795-B44C-67D1-079D6319D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6803E1-4A4A-275B-0479-D48425851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4993-ABC3-1044-8DC9-1DEEF7247D87}" type="datetimeFigureOut">
              <a:rPr lang="nl-NL" smtClean="0"/>
              <a:t>19-04-2022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A65D31-AA80-A16C-5D1E-F8A09F73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8BCAD9-3C45-A5AA-C840-ACB865217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1C13-64FC-254F-86D9-4D94C89053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523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FF17A-A5FD-C821-0554-6EA11C27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98831E-1ABC-BCC8-90BC-E3AE8834B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72BDBC-7E67-069E-BA11-CBA4699EC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3F88B12-5739-FC1C-FC25-5379D8FDA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791C8CE-8568-A736-6A1B-F5C243030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DADDE28-3CEC-AB33-ABE8-A1CA3C5B3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4993-ABC3-1044-8DC9-1DEEF7247D87}" type="datetimeFigureOut">
              <a:rPr lang="nl-NL" smtClean="0"/>
              <a:t>19-04-2022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2F3222-90B2-F65B-9B3F-236A5969A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56F4C77-F3C2-00A0-787F-423F560C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1C13-64FC-254F-86D9-4D94C89053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59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D6C82-AAF8-70FB-A913-3D1B4095B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3E82C8A-BF35-FD0C-D942-EB9B57E9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4993-ABC3-1044-8DC9-1DEEF7247D87}" type="datetimeFigureOut">
              <a:rPr lang="nl-NL" smtClean="0"/>
              <a:t>19-04-2022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DC9572C-71D7-28A8-F81E-C21BEB82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D6E046-8C21-9E8F-0977-7EEBE639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1C13-64FC-254F-86D9-4D94C89053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90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C995189-C533-733D-1812-077A2DCD4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4993-ABC3-1044-8DC9-1DEEF7247D87}" type="datetimeFigureOut">
              <a:rPr lang="nl-NL" smtClean="0"/>
              <a:t>19-04-2022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B0C6267-D64C-11E2-8E67-438383A4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E215298-C19A-101F-65AF-585AC50A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1C13-64FC-254F-86D9-4D94C89053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439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A323F-58A5-B216-9A92-6273C4C4F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0344B1-36B3-D834-3BD8-B2A2DFB0C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95EE46F-B933-672A-CFC1-62A61B488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ED3228-9FF4-0D24-208B-5237B561B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4993-ABC3-1044-8DC9-1DEEF7247D87}" type="datetimeFigureOut">
              <a:rPr lang="nl-NL" smtClean="0"/>
              <a:t>19-04-2022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BE2B04-5FE4-9459-CEE5-5BCBDDF7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9EA1908-AF08-E1AF-9966-5B0DAE38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1C13-64FC-254F-86D9-4D94C89053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23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14BD9-E726-6C72-C564-BC91EFB8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B131AF9-D576-00D8-7C63-8BD18ADB4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D0B114-4D20-8291-4F0C-91E4AFFB7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D2F0FD5-6A5B-A6A8-DD9E-CD61F4A38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4993-ABC3-1044-8DC9-1DEEF7247D87}" type="datetimeFigureOut">
              <a:rPr lang="nl-NL" smtClean="0"/>
              <a:t>19-04-2022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3AE7FC-BC6C-E212-D411-37A9BE71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6063DD-FF52-AA95-45B4-D9DD1F6B3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1C13-64FC-254F-86D9-4D94C89053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83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C08592F-19F7-283A-36D5-147B87E09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FFC247-ADD8-3D7D-11FF-1EDD4C7EF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731E8A-14D2-96CE-FAC8-F5A7D4FC2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04993-ABC3-1044-8DC9-1DEEF7247D87}" type="datetimeFigureOut">
              <a:rPr lang="nl-NL" smtClean="0"/>
              <a:t>19-04-2022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D79D00-97FA-23F1-5D58-1273C623A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92280C-A319-0001-D377-8990CBBCF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B1C13-64FC-254F-86D9-4D94C89053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643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0.tiff"/><Relationship Id="rId7" Type="http://schemas.openxmlformats.org/officeDocument/2006/relationships/diagramColors" Target="../diagrams/colors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8.jpeg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Konijnen en knaagdieren bij Dierenartsenpraktijk Beetsterzwaag">
            <a:extLst>
              <a:ext uri="{FF2B5EF4-FFF2-40B4-BE49-F238E27FC236}">
                <a16:creationId xmlns:a16="http://schemas.microsoft.com/office/drawing/2014/main" id="{BF600CCF-E3C2-756B-A037-C6EF4A575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9303" y="1228544"/>
            <a:ext cx="9613397" cy="199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5FAE43-B59F-A894-53F5-F4A379E70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nl-NL" sz="8000"/>
              <a:t>Voeding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4434C62-2881-04A1-857B-B7E0ED05E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anchor="t">
            <a:normAutofit/>
          </a:bodyPr>
          <a:lstStyle/>
          <a:p>
            <a:pPr algn="l"/>
            <a:r>
              <a:rPr lang="nl-NL" dirty="0"/>
              <a:t>Van overige zoogdieren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15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et nieuwe eten: meer groente en fruit - Groen Kennisnet">
            <a:extLst>
              <a:ext uri="{FF2B5EF4-FFF2-40B4-BE49-F238E27FC236}">
                <a16:creationId xmlns:a16="http://schemas.microsoft.com/office/drawing/2014/main" id="{134D8E61-96ED-784C-B1A9-E7C03BC52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9" r="5270" b="-1"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12693E-2299-7E48-A12B-E915DB85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nl-NL" dirty="0"/>
              <a:t>Groenvoer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F56F7955-2DDE-9B42-B7F8-0FFD404E0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801" y="6172200"/>
            <a:ext cx="1555199" cy="685800"/>
          </a:xfrm>
          <a:prstGeom prst="rect">
            <a:avLst/>
          </a:prstGeom>
        </p:spPr>
      </p:pic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8D88C85-62FD-4CC7-8BD8-DE9EE9E5C3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765334"/>
              </p:ext>
            </p:extLst>
          </p:nvPr>
        </p:nvGraphicFramePr>
        <p:xfrm>
          <a:off x="804672" y="2022601"/>
          <a:ext cx="3941499" cy="41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13312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Konijnen Stockfoto's, Rechtenvrije Konijnen afbeeldingen | Depositphotos®">
            <a:extLst>
              <a:ext uri="{FF2B5EF4-FFF2-40B4-BE49-F238E27FC236}">
                <a16:creationId xmlns:a16="http://schemas.microsoft.com/office/drawing/2014/main" id="{49D647CB-580A-A947-BD34-093EB9EA3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2" r="-3" b="25454"/>
          <a:stretch/>
        </p:blipFill>
        <p:spPr bwMode="auto">
          <a:xfrm>
            <a:off x="5926240" y="10"/>
            <a:ext cx="6265758" cy="228599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roenvoer voor knaagdieren - Lees hier meer over groenvoer | zooplus">
            <a:extLst>
              <a:ext uri="{FF2B5EF4-FFF2-40B4-BE49-F238E27FC236}">
                <a16:creationId xmlns:a16="http://schemas.microsoft.com/office/drawing/2014/main" id="{F9B7FD6A-72D5-3849-B73A-11FBEB6DB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6" b="18124"/>
          <a:stretch/>
        </p:blipFill>
        <p:spPr bwMode="auto">
          <a:xfrm>
            <a:off x="6988408" y="2286000"/>
            <a:ext cx="5203590" cy="2286000"/>
          </a:xfrm>
          <a:custGeom>
            <a:avLst/>
            <a:gdLst/>
            <a:ahLst/>
            <a:cxnLst/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Uw konijn laten inenten bij onze dierenarts">
            <a:extLst>
              <a:ext uri="{FF2B5EF4-FFF2-40B4-BE49-F238E27FC236}">
                <a16:creationId xmlns:a16="http://schemas.microsoft.com/office/drawing/2014/main" id="{22C81FD9-03C4-9140-8D88-D3D53370C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r="3" b="3"/>
          <a:stretch/>
        </p:blipFill>
        <p:spPr bwMode="auto">
          <a:xfrm>
            <a:off x="8047618" y="4572000"/>
            <a:ext cx="4144382" cy="2286000"/>
          </a:xfrm>
          <a:custGeom>
            <a:avLst/>
            <a:gdLst/>
            <a:ahLst/>
            <a:cxnLst/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F86758B-3106-4324-A03D-67715F7F1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02664" cy="6858000"/>
          </a:xfrm>
          <a:custGeom>
            <a:avLst/>
            <a:gdLst>
              <a:gd name="connsiteX0" fmla="*/ 0 w 9102664"/>
              <a:gd name="connsiteY0" fmla="*/ 0 h 6858000"/>
              <a:gd name="connsiteX1" fmla="*/ 5926510 w 9102664"/>
              <a:gd name="connsiteY1" fmla="*/ 0 h 6858000"/>
              <a:gd name="connsiteX2" fmla="*/ 9102664 w 9102664"/>
              <a:gd name="connsiteY2" fmla="*/ 6858000 h 6858000"/>
              <a:gd name="connsiteX3" fmla="*/ 0 w 91026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664" h="6858000">
                <a:moveTo>
                  <a:pt x="0" y="0"/>
                </a:moveTo>
                <a:lnTo>
                  <a:pt x="5926510" y="0"/>
                </a:lnTo>
                <a:lnTo>
                  <a:pt x="91026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CE1A0D-8FB3-1046-98CE-C3302342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88040" cy="1325563"/>
          </a:xfrm>
        </p:spPr>
        <p:txBody>
          <a:bodyPr>
            <a:normAutofit/>
          </a:bodyPr>
          <a:lstStyle/>
          <a:p>
            <a:r>
              <a:rPr lang="nl-NL" sz="4000">
                <a:solidFill>
                  <a:srgbClr val="000000"/>
                </a:solidFill>
              </a:rPr>
              <a:t>Bijvoeding/Extraatjes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EC40C8-B4D0-D34A-AF09-CF3B2AC2A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r>
              <a:rPr lang="nl-NL" sz="2000">
                <a:solidFill>
                  <a:srgbClr val="000000"/>
                </a:solidFill>
              </a:rPr>
              <a:t>Brood gedroogd aanbieden</a:t>
            </a:r>
          </a:p>
          <a:p>
            <a:r>
              <a:rPr lang="nl-NL" sz="2000">
                <a:solidFill>
                  <a:srgbClr val="000000"/>
                </a:solidFill>
              </a:rPr>
              <a:t>Konijnen dropjes</a:t>
            </a:r>
          </a:p>
          <a:p>
            <a:r>
              <a:rPr lang="nl-NL" sz="2000">
                <a:solidFill>
                  <a:srgbClr val="000000"/>
                </a:solidFill>
              </a:rPr>
              <a:t>Knaagsticks</a:t>
            </a:r>
          </a:p>
          <a:p>
            <a:r>
              <a:rPr lang="nl-NL" sz="2000">
                <a:solidFill>
                  <a:srgbClr val="000000"/>
                </a:solidFill>
              </a:rPr>
              <a:t>Knaaghoud</a:t>
            </a:r>
          </a:p>
          <a:p>
            <a:r>
              <a:rPr lang="nl-NL" sz="2000">
                <a:solidFill>
                  <a:srgbClr val="000000"/>
                </a:solidFill>
              </a:rPr>
              <a:t>Fruit ook als bijvoeding</a:t>
            </a:r>
          </a:p>
        </p:txBody>
      </p:sp>
    </p:spTree>
    <p:extLst>
      <p:ext uri="{BB962C8B-B14F-4D97-AF65-F5344CB8AC3E}">
        <p14:creationId xmlns:p14="http://schemas.microsoft.com/office/powerpoint/2010/main" val="2920255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AC546-67E9-5E44-813D-DF4AEC5D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nl-NL"/>
              <a:t>Kijk uit met…</a:t>
            </a:r>
          </a:p>
        </p:txBody>
      </p:sp>
      <p:pic>
        <p:nvPicPr>
          <p:cNvPr id="5122" name="Picture 2" descr=" ">
            <a:extLst>
              <a:ext uri="{FF2B5EF4-FFF2-40B4-BE49-F238E27FC236}">
                <a16:creationId xmlns:a16="http://schemas.microsoft.com/office/drawing/2014/main" id="{AD19D9E2-96C8-B44B-BF47-1BD3A4BA5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r="-2" b="-2"/>
          <a:stretch/>
        </p:blipFill>
        <p:spPr bwMode="auto"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FEDFA9-9766-904C-8814-C36D4C3F6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4086156"/>
          </a:xfrm>
        </p:spPr>
        <p:txBody>
          <a:bodyPr anchor="t">
            <a:normAutofit fontScale="92500" lnSpcReduction="10000"/>
          </a:bodyPr>
          <a:lstStyle/>
          <a:p>
            <a:r>
              <a:rPr lang="nl-NL" sz="1800" dirty="0"/>
              <a:t>Knaagstenen</a:t>
            </a:r>
          </a:p>
          <a:p>
            <a:r>
              <a:rPr lang="nl-NL" sz="1800" dirty="0"/>
              <a:t>Zoutstenen</a:t>
            </a:r>
          </a:p>
          <a:p>
            <a:r>
              <a:rPr lang="nl-NL" sz="1800" dirty="0"/>
              <a:t>Snoepjes en snacks</a:t>
            </a:r>
          </a:p>
          <a:p>
            <a:r>
              <a:rPr lang="nl-NL" sz="1800" dirty="0"/>
              <a:t>Vers en jong gras </a:t>
            </a:r>
          </a:p>
          <a:p>
            <a:r>
              <a:rPr lang="nl-NL" sz="1800" dirty="0"/>
              <a:t>Steenvruchten</a:t>
            </a:r>
          </a:p>
          <a:p>
            <a:pPr lvl="1"/>
            <a:r>
              <a:rPr lang="nl-NL" sz="1400" dirty="0"/>
              <a:t>Perziken</a:t>
            </a:r>
          </a:p>
          <a:p>
            <a:pPr lvl="1"/>
            <a:r>
              <a:rPr lang="nl-NL" sz="1400" dirty="0"/>
              <a:t>Avocado's</a:t>
            </a:r>
          </a:p>
          <a:p>
            <a:pPr lvl="1"/>
            <a:r>
              <a:rPr lang="nl-NL" sz="1400" dirty="0"/>
              <a:t>Walnoten</a:t>
            </a:r>
          </a:p>
          <a:p>
            <a:pPr lvl="1"/>
            <a:r>
              <a:rPr lang="nl-NL" sz="1400" dirty="0"/>
              <a:t>Olijven</a:t>
            </a:r>
          </a:p>
          <a:p>
            <a:pPr lvl="1"/>
            <a:r>
              <a:rPr lang="nl-NL" sz="1400" dirty="0"/>
              <a:t>Mango’s</a:t>
            </a:r>
          </a:p>
          <a:p>
            <a:pPr lvl="1"/>
            <a:r>
              <a:rPr lang="nl-NL" sz="1400" dirty="0"/>
              <a:t>Pruimen</a:t>
            </a:r>
          </a:p>
          <a:p>
            <a:pPr lvl="1"/>
            <a:r>
              <a:rPr lang="nl-NL" sz="1400" dirty="0"/>
              <a:t>Dadels</a:t>
            </a:r>
          </a:p>
          <a:p>
            <a:r>
              <a:rPr lang="nl-NL" sz="1800" dirty="0"/>
              <a:t>Koolgroente</a:t>
            </a:r>
          </a:p>
          <a:p>
            <a:r>
              <a:rPr lang="nl-NL" sz="1800" dirty="0"/>
              <a:t>Niet te veel voer</a:t>
            </a:r>
          </a:p>
        </p:txBody>
      </p:sp>
      <p:pic>
        <p:nvPicPr>
          <p:cNvPr id="5124" name="Picture 4" descr="Konijnenschijf; hoeveel voer en welke soorten voer geef je een konijn?">
            <a:extLst>
              <a:ext uri="{FF2B5EF4-FFF2-40B4-BE49-F238E27FC236}">
                <a16:creationId xmlns:a16="http://schemas.microsoft.com/office/drawing/2014/main" id="{570994DE-65CA-8B47-ABAD-B0DD55F28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98" y="3110299"/>
            <a:ext cx="3747701" cy="37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188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841591-954E-F3C6-D460-A85817347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nl-NL" sz="3700"/>
              <a:t>Voeding hamster en gerbils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B64C3D-B10A-CFD2-D5B4-17B77348D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nl-NL" sz="2000"/>
              <a:t>Omnivoren</a:t>
            </a:r>
          </a:p>
          <a:p>
            <a:r>
              <a:rPr lang="nl-NL" sz="2000"/>
              <a:t>Altijd doorgroeiende tanden</a:t>
            </a:r>
          </a:p>
          <a:p>
            <a:r>
              <a:rPr lang="nl-NL" sz="2000"/>
              <a:t>Volledig knaagdieren voer of diergerichte voeding</a:t>
            </a:r>
          </a:p>
          <a:p>
            <a:r>
              <a:rPr lang="nl-NL" sz="2000"/>
              <a:t>Niet te vochtig groenvoer</a:t>
            </a:r>
          </a:p>
          <a:p>
            <a:r>
              <a:rPr lang="nl-NL" sz="2000"/>
              <a:t>Voerverrijking</a:t>
            </a:r>
          </a:p>
          <a:p>
            <a:r>
              <a:rPr lang="nl-NL" sz="2000"/>
              <a:t>Schoonwater uit een glazenfles </a:t>
            </a:r>
          </a:p>
          <a:p>
            <a:endParaRPr lang="nl-NL" sz="2000"/>
          </a:p>
          <a:p>
            <a:endParaRPr lang="nl-NL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1F786DA-70C1-7CD5-09B6-1CFCF9C5A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45" r="3599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01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38AB05-B86F-09EB-7EC6-9EB22C49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nl-NL" sz="3600"/>
              <a:t>Voeding alpaca’s</a:t>
            </a:r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62E97E-E980-BD75-6EE7-7077DABFE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4" y="2316007"/>
            <a:ext cx="4785719" cy="4304188"/>
          </a:xfrm>
        </p:spPr>
        <p:txBody>
          <a:bodyPr anchor="ctr">
            <a:normAutofit/>
          </a:bodyPr>
          <a:lstStyle/>
          <a:p>
            <a:r>
              <a:rPr lang="nl-NL" sz="1400" dirty="0"/>
              <a:t>Herbivoor</a:t>
            </a:r>
          </a:p>
          <a:p>
            <a:r>
              <a:rPr lang="nl-NL" sz="1400" dirty="0"/>
              <a:t>Herkauwer</a:t>
            </a:r>
          </a:p>
          <a:p>
            <a:r>
              <a:rPr lang="nl-NL" sz="1400" dirty="0"/>
              <a:t>Hoeveel magen? </a:t>
            </a:r>
          </a:p>
          <a:p>
            <a:r>
              <a:rPr lang="nl-NL" sz="1400" dirty="0"/>
              <a:t>Zorg voor veel ruimte</a:t>
            </a:r>
          </a:p>
          <a:p>
            <a:r>
              <a:rPr lang="nl-NL" sz="1400" dirty="0"/>
              <a:t>Ruw voer</a:t>
            </a:r>
          </a:p>
          <a:p>
            <a:pPr lvl="1"/>
            <a:r>
              <a:rPr lang="nl-NL" sz="1400" dirty="0"/>
              <a:t>Gras (LET OP!, taxus en Jacobskruid dit is namelijk erg giftig)</a:t>
            </a:r>
          </a:p>
          <a:p>
            <a:pPr lvl="1"/>
            <a:r>
              <a:rPr lang="nl-NL" sz="1400" dirty="0"/>
              <a:t>Kruiden</a:t>
            </a:r>
          </a:p>
          <a:p>
            <a:pPr lvl="1"/>
            <a:r>
              <a:rPr lang="nl-NL" sz="1400" dirty="0"/>
              <a:t>Hooi (hoge kwaliteit)</a:t>
            </a:r>
          </a:p>
          <a:p>
            <a:r>
              <a:rPr lang="nl-NL" sz="1400" dirty="0"/>
              <a:t>Droogvoer</a:t>
            </a:r>
          </a:p>
          <a:p>
            <a:pPr lvl="1"/>
            <a:r>
              <a:rPr lang="nl-NL" sz="1400" dirty="0"/>
              <a:t>Alpaca brok</a:t>
            </a:r>
          </a:p>
          <a:p>
            <a:pPr lvl="1"/>
            <a:r>
              <a:rPr lang="nl-NL" sz="1400" dirty="0"/>
              <a:t>Bevat de juiste vitamines en mineralen</a:t>
            </a:r>
          </a:p>
          <a:p>
            <a:pPr marL="0" indent="0">
              <a:buNone/>
            </a:pPr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7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7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op 14 ik wil een lama hay nhất 2022">
            <a:extLst>
              <a:ext uri="{FF2B5EF4-FFF2-40B4-BE49-F238E27FC236}">
                <a16:creationId xmlns:a16="http://schemas.microsoft.com/office/drawing/2014/main" id="{9F2D1CDA-53D1-221E-ADF4-1F70F3F1D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729685"/>
            <a:ext cx="5628018" cy="31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28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1FC94-EF17-8A46-6D0C-4ACCEA53C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nl-NL" sz="6000" dirty="0">
                <a:solidFill>
                  <a:schemeClr val="accent5"/>
                </a:solidFill>
              </a:rPr>
              <a:t>Opdracht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5A5523F-3C40-639B-D632-B676B90500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03307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60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AE8D-4D74-B52F-08B4-3456826F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nl-NL" sz="6000">
                <a:solidFill>
                  <a:schemeClr val="accent5"/>
                </a:solidFill>
              </a:rPr>
              <a:t>Leerdoelen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99A41F16-2E70-5811-730C-8AB01333B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24340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355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F8FB6-3B82-1863-04CC-4936C29A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nl-NL" sz="6000">
                <a:solidFill>
                  <a:schemeClr val="accent5"/>
                </a:solidFill>
              </a:rPr>
              <a:t>Wat moet je weten voor het kennis examen?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80E7ECF-0425-0BD2-EED3-71EF87C8CF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1576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334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DD7CF-7AD5-A630-43B2-5C2B3BFA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nl-NL" dirty="0"/>
              <a:t>Voeding samenstellen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08FE53-E213-2708-CE30-5DECAFD6D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nl-NL" sz="2000" dirty="0"/>
              <a:t>Gebit</a:t>
            </a:r>
          </a:p>
          <a:p>
            <a:r>
              <a:rPr lang="nl-NL" sz="2000" dirty="0"/>
              <a:t>Herbivoor, omnivoor, carnivoor</a:t>
            </a:r>
          </a:p>
          <a:p>
            <a:r>
              <a:rPr lang="nl-NL" sz="2000" dirty="0"/>
              <a:t>Spijsvertering</a:t>
            </a:r>
          </a:p>
          <a:p>
            <a:pPr lvl="1"/>
            <a:r>
              <a:rPr lang="nl-NL" sz="1600" dirty="0"/>
              <a:t>Lang </a:t>
            </a:r>
          </a:p>
          <a:p>
            <a:pPr lvl="1"/>
            <a:r>
              <a:rPr lang="nl-NL" sz="1600" dirty="0"/>
              <a:t>Middellang</a:t>
            </a:r>
          </a:p>
          <a:p>
            <a:pPr lvl="1"/>
            <a:r>
              <a:rPr lang="nl-NL" sz="1600" dirty="0"/>
              <a:t>Kort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ersVleesHond.nl | Het Digestieve Systeem | KVV, BARF">
            <a:extLst>
              <a:ext uri="{FF2B5EF4-FFF2-40B4-BE49-F238E27FC236}">
                <a16:creationId xmlns:a16="http://schemas.microsoft.com/office/drawing/2014/main" id="{402E6628-617A-954B-99F3-D216C4F78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734440"/>
            <a:ext cx="6019331" cy="338587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9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EF0E83-01DE-F9C1-4E4C-A871E169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nl-NL" sz="4800"/>
              <a:t>Voeding aanbieden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4B5A267-A69C-8D22-5275-62706A35B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120723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2292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A80260-77D3-A972-8F5F-A30D4B62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nl-NL" sz="3700"/>
              <a:t>Voeding konijnen en cavia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FC212E-59AB-FD4F-C8DB-42723F1AC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nl-NL" sz="2000" dirty="0"/>
              <a:t>Herbivoor</a:t>
            </a:r>
          </a:p>
          <a:p>
            <a:r>
              <a:rPr lang="nl-NL" sz="2000" dirty="0"/>
              <a:t>Konijn Herkauwer?</a:t>
            </a:r>
          </a:p>
          <a:p>
            <a:r>
              <a:rPr lang="nl-NL" sz="2000" dirty="0"/>
              <a:t>Constante darmvegetatie</a:t>
            </a:r>
          </a:p>
          <a:p>
            <a:r>
              <a:rPr lang="nl-NL" sz="2000" dirty="0"/>
              <a:t>Altijd groeiende tanden</a:t>
            </a:r>
          </a:p>
          <a:p>
            <a:r>
              <a:rPr lang="nl-NL" sz="2000" dirty="0"/>
              <a:t>Voeding:</a:t>
            </a:r>
          </a:p>
          <a:p>
            <a:pPr lvl="1"/>
            <a:r>
              <a:rPr lang="nl-NL" sz="2000" dirty="0"/>
              <a:t>Ruwvoer</a:t>
            </a:r>
          </a:p>
          <a:p>
            <a:pPr lvl="1"/>
            <a:r>
              <a:rPr lang="nl-NL" sz="2000" dirty="0"/>
              <a:t>Brok</a:t>
            </a:r>
          </a:p>
          <a:p>
            <a:pPr lvl="1"/>
            <a:r>
              <a:rPr lang="nl-NL" sz="2000"/>
              <a:t>Verswater</a:t>
            </a:r>
            <a:endParaRPr lang="nl-NL" sz="2000" dirty="0"/>
          </a:p>
          <a:p>
            <a:pPr lvl="1"/>
            <a:r>
              <a:rPr lang="nl-NL" sz="2000" dirty="0"/>
              <a:t>Groenvoer</a:t>
            </a:r>
          </a:p>
          <a:p>
            <a:pPr lvl="1"/>
            <a:r>
              <a:rPr lang="nl-NL" sz="2000" dirty="0"/>
              <a:t>Knaagmateriaal/extraatjes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Konijnen: welke groenten &amp; fruit mogen ze eten? - Dierenkliniek De Berg">
            <a:extLst>
              <a:ext uri="{FF2B5EF4-FFF2-40B4-BE49-F238E27FC236}">
                <a16:creationId xmlns:a16="http://schemas.microsoft.com/office/drawing/2014/main" id="{04666A15-3A23-83F0-97C0-08867A267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6" r="4" b="9658"/>
          <a:stretch/>
        </p:blipFill>
        <p:spPr bwMode="auto">
          <a:xfrm>
            <a:off x="7083423" y="581892"/>
            <a:ext cx="4397433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licg.nl - Cavia">
            <a:extLst>
              <a:ext uri="{FF2B5EF4-FFF2-40B4-BE49-F238E27FC236}">
                <a16:creationId xmlns:a16="http://schemas.microsoft.com/office/drawing/2014/main" id="{975E5A18-7B7A-446E-DBD2-2F0D1F3C4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" r="1" b="1"/>
          <a:stretch/>
        </p:blipFill>
        <p:spPr bwMode="auto">
          <a:xfrm>
            <a:off x="7083423" y="3707894"/>
            <a:ext cx="4395569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35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8D28AC-DB4F-844D-9144-AD3B012AC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nl-NL" sz="4000"/>
              <a:t>Herkauwer?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B4D993-4EA3-B246-8369-5BA5E39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nl-NL" sz="2000" dirty="0"/>
              <a:t>Onrein volgens Bijbelse termen</a:t>
            </a:r>
          </a:p>
          <a:p>
            <a:r>
              <a:rPr lang="nl-NL" sz="2000" dirty="0" err="1"/>
              <a:t>caecotrofie</a:t>
            </a:r>
            <a:r>
              <a:rPr lang="nl-NL" sz="2000" dirty="0">
                <a:effectLst/>
              </a:rPr>
              <a:t> </a:t>
            </a:r>
            <a:r>
              <a:rPr lang="nl-NL" sz="2000" dirty="0"/>
              <a:t>(blinde darmkeutels)</a:t>
            </a:r>
          </a:p>
          <a:p>
            <a:r>
              <a:rPr lang="nl-NL" sz="2000" dirty="0"/>
              <a:t>Ochtend keutels opeten</a:t>
            </a:r>
          </a:p>
          <a:p>
            <a:r>
              <a:rPr lang="nl-NL" sz="2000" dirty="0"/>
              <a:t>Belangrijke mineralen en vitamines</a:t>
            </a:r>
          </a:p>
          <a:p>
            <a:r>
              <a:rPr lang="nl-NL" sz="2000" dirty="0"/>
              <a:t>Eind van de dag krachtvoer aanbieden</a:t>
            </a:r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Fotobehang Leuk Konijn in de tuin met bloemen • Pixers® - We leven om te  veranderen">
            <a:extLst>
              <a:ext uri="{FF2B5EF4-FFF2-40B4-BE49-F238E27FC236}">
                <a16:creationId xmlns:a16="http://schemas.microsoft.com/office/drawing/2014/main" id="{AED06BAF-501D-8D4E-A85F-1281861CF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8" r="8602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64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oi voor cavia's | Ik wil knaagdieren">
            <a:extLst>
              <a:ext uri="{FF2B5EF4-FFF2-40B4-BE49-F238E27FC236}">
                <a16:creationId xmlns:a16="http://schemas.microsoft.com/office/drawing/2014/main" id="{7820704C-C4A7-8D4C-836F-7FB450BDB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r="30066" b="-1"/>
          <a:stretch/>
        </p:blipFill>
        <p:spPr bwMode="auto">
          <a:xfrm>
            <a:off x="5385391" y="10"/>
            <a:ext cx="680660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Freeform: Shape 78">
            <a:extLst>
              <a:ext uri="{FF2B5EF4-FFF2-40B4-BE49-F238E27FC236}">
                <a16:creationId xmlns:a16="http://schemas.microsoft.com/office/drawing/2014/main" id="{33CBE267-1877-479F-82F0-E4BAA5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37577" cy="6858478"/>
          </a:xfrm>
          <a:custGeom>
            <a:avLst/>
            <a:gdLst>
              <a:gd name="connsiteX0" fmla="*/ 0 w 9737577"/>
              <a:gd name="connsiteY0" fmla="*/ 0 h 6858478"/>
              <a:gd name="connsiteX1" fmla="*/ 268876 w 9737577"/>
              <a:gd name="connsiteY1" fmla="*/ 0 h 6858478"/>
              <a:gd name="connsiteX2" fmla="*/ 1554480 w 9737577"/>
              <a:gd name="connsiteY2" fmla="*/ 0 h 6858478"/>
              <a:gd name="connsiteX3" fmla="*/ 5489397 w 9737577"/>
              <a:gd name="connsiteY3" fmla="*/ 0 h 6858478"/>
              <a:gd name="connsiteX4" fmla="*/ 6555625 w 9737577"/>
              <a:gd name="connsiteY4" fmla="*/ 0 h 6858478"/>
              <a:gd name="connsiteX5" fmla="*/ 6561202 w 9737577"/>
              <a:gd name="connsiteY5" fmla="*/ 0 h 6858478"/>
              <a:gd name="connsiteX6" fmla="*/ 9737577 w 9737577"/>
              <a:gd name="connsiteY6" fmla="*/ 6858478 h 6858478"/>
              <a:gd name="connsiteX7" fmla="*/ 2313022 w 9737577"/>
              <a:gd name="connsiteY7" fmla="*/ 6858478 h 6858478"/>
              <a:gd name="connsiteX8" fmla="*/ 2313282 w 9737577"/>
              <a:gd name="connsiteY8" fmla="*/ 6857916 h 6858478"/>
              <a:gd name="connsiteX9" fmla="*/ 1554480 w 9737577"/>
              <a:gd name="connsiteY9" fmla="*/ 6857916 h 6858478"/>
              <a:gd name="connsiteX10" fmla="*/ 1554480 w 9737577"/>
              <a:gd name="connsiteY10" fmla="*/ 6858000 h 6858478"/>
              <a:gd name="connsiteX11" fmla="*/ 0 w 9737577"/>
              <a:gd name="connsiteY11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7577" h="6858478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57" name="Freeform: Shape 80">
            <a:extLst>
              <a:ext uri="{FF2B5EF4-FFF2-40B4-BE49-F238E27FC236}">
                <a16:creationId xmlns:a16="http://schemas.microsoft.com/office/drawing/2014/main" id="{F2EA12E3-1C9E-43D7-ABCC-C16A6ED4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08951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96D6AF-EC2F-D54F-B7F7-2B65DF930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398235" cy="1325563"/>
          </a:xfrm>
        </p:spPr>
        <p:txBody>
          <a:bodyPr>
            <a:normAutofit/>
          </a:bodyPr>
          <a:lstStyle/>
          <a:p>
            <a:r>
              <a:rPr lang="nl-NL"/>
              <a:t>Ruwvoer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6097B5D-F8B4-4837-AADF-7C4658AE48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817762"/>
              </p:ext>
            </p:extLst>
          </p:nvPr>
        </p:nvGraphicFramePr>
        <p:xfrm>
          <a:off x="804672" y="2022601"/>
          <a:ext cx="6032856" cy="41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50732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Konijnenkorrel fuite 25KG – Lasterieshop">
            <a:extLst>
              <a:ext uri="{FF2B5EF4-FFF2-40B4-BE49-F238E27FC236}">
                <a16:creationId xmlns:a16="http://schemas.microsoft.com/office/drawing/2014/main" id="{DD62C6F1-B665-9C4E-B261-8A4D423A1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0" r="-2" b="21488"/>
          <a:stretch/>
        </p:blipFill>
        <p:spPr bwMode="auto">
          <a:xfrm>
            <a:off x="2" y="10"/>
            <a:ext cx="4160303" cy="260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onijn Archieven — Dierenspeciaalzaak Amazona">
            <a:extLst>
              <a:ext uri="{FF2B5EF4-FFF2-40B4-BE49-F238E27FC236}">
                <a16:creationId xmlns:a16="http://schemas.microsoft.com/office/drawing/2014/main" id="{F811BE0E-F7F2-AE4E-8048-F40D3DCC1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4" b="16978"/>
          <a:stretch/>
        </p:blipFill>
        <p:spPr bwMode="auto">
          <a:xfrm>
            <a:off x="-2" y="2606040"/>
            <a:ext cx="6127780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3CBE267-1877-479F-82F0-E4BAA5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2454423" y="0"/>
            <a:ext cx="9737577" cy="6858478"/>
          </a:xfrm>
          <a:custGeom>
            <a:avLst/>
            <a:gdLst>
              <a:gd name="connsiteX0" fmla="*/ 0 w 9737577"/>
              <a:gd name="connsiteY0" fmla="*/ 0 h 6858478"/>
              <a:gd name="connsiteX1" fmla="*/ 268876 w 9737577"/>
              <a:gd name="connsiteY1" fmla="*/ 0 h 6858478"/>
              <a:gd name="connsiteX2" fmla="*/ 1554480 w 9737577"/>
              <a:gd name="connsiteY2" fmla="*/ 0 h 6858478"/>
              <a:gd name="connsiteX3" fmla="*/ 5489397 w 9737577"/>
              <a:gd name="connsiteY3" fmla="*/ 0 h 6858478"/>
              <a:gd name="connsiteX4" fmla="*/ 6555625 w 9737577"/>
              <a:gd name="connsiteY4" fmla="*/ 0 h 6858478"/>
              <a:gd name="connsiteX5" fmla="*/ 6561202 w 9737577"/>
              <a:gd name="connsiteY5" fmla="*/ 0 h 6858478"/>
              <a:gd name="connsiteX6" fmla="*/ 9737577 w 9737577"/>
              <a:gd name="connsiteY6" fmla="*/ 6858478 h 6858478"/>
              <a:gd name="connsiteX7" fmla="*/ 2313022 w 9737577"/>
              <a:gd name="connsiteY7" fmla="*/ 6858478 h 6858478"/>
              <a:gd name="connsiteX8" fmla="*/ 2313282 w 9737577"/>
              <a:gd name="connsiteY8" fmla="*/ 6857916 h 6858478"/>
              <a:gd name="connsiteX9" fmla="*/ 1554480 w 9737577"/>
              <a:gd name="connsiteY9" fmla="*/ 6857916 h 6858478"/>
              <a:gd name="connsiteX10" fmla="*/ 1554480 w 9737577"/>
              <a:gd name="connsiteY10" fmla="*/ 6858000 h 6858478"/>
              <a:gd name="connsiteX11" fmla="*/ 0 w 9737577"/>
              <a:gd name="connsiteY11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7577" h="6858478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2EA12E3-1C9E-43D7-ABCC-C16A6ED4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2883049" y="0"/>
            <a:ext cx="9308951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2B4888-3D9F-E34E-A4C9-D1FFF70A1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943" y="365125"/>
            <a:ext cx="5442856" cy="1325563"/>
          </a:xfrm>
        </p:spPr>
        <p:txBody>
          <a:bodyPr>
            <a:normAutofit/>
          </a:bodyPr>
          <a:lstStyle/>
          <a:p>
            <a:r>
              <a:rPr lang="nl-NL"/>
              <a:t>Brok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F8A66D6-A710-48BB-85C4-332137B52D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270405"/>
              </p:ext>
            </p:extLst>
          </p:nvPr>
        </p:nvGraphicFramePr>
        <p:xfrm>
          <a:off x="5910943" y="2022601"/>
          <a:ext cx="5442856" cy="41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75764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415</Words>
  <Application>Microsoft Macintosh PowerPoint</Application>
  <PresentationFormat>Breedbeeld</PresentationFormat>
  <Paragraphs>138</Paragraphs>
  <Slides>15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Voeding </vt:lpstr>
      <vt:lpstr>Leerdoelen</vt:lpstr>
      <vt:lpstr>Wat moet je weten voor het kennis examen?</vt:lpstr>
      <vt:lpstr>Voeding samenstellen</vt:lpstr>
      <vt:lpstr>Voeding aanbieden</vt:lpstr>
      <vt:lpstr>Voeding konijnen en cavia</vt:lpstr>
      <vt:lpstr>Herkauwer?</vt:lpstr>
      <vt:lpstr>Ruwvoer</vt:lpstr>
      <vt:lpstr>Brok</vt:lpstr>
      <vt:lpstr>Groenvoer</vt:lpstr>
      <vt:lpstr>Bijvoeding/Extraatjes</vt:lpstr>
      <vt:lpstr>Kijk uit met…</vt:lpstr>
      <vt:lpstr>Voeding hamster en gerbils</vt:lpstr>
      <vt:lpstr>Voeding alpaca’s</vt:lpstr>
      <vt:lpstr>Opdracht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Voeding </dc:title>
  <dc:creator>Ria Brinkman</dc:creator>
  <cp:lastModifiedBy>Ria Brinkman</cp:lastModifiedBy>
  <cp:revision>1</cp:revision>
  <dcterms:created xsi:type="dcterms:W3CDTF">2022-04-19T11:24:34Z</dcterms:created>
  <dcterms:modified xsi:type="dcterms:W3CDTF">2022-04-19T17:45:02Z</dcterms:modified>
</cp:coreProperties>
</file>